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0E2AAA-D6AC-812E-F6AB-B75C4FAE7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731951-E106-0F71-FCBB-47B436FEB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68A836-5DFD-D1FE-BA65-8C01A6CB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2AC-1BCF-4EA8-8A1A-BF21DC15A18F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7B6ACC-C9BA-B2B1-8370-64DB721E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DB6AFA-F5A8-A563-6804-A790C516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0B5-947B-46BB-AE76-381DD4F94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F70462-0B43-662A-91B9-F764892D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EE0AC7-1D55-0572-1149-39DA5E33E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E1CD97-7AC7-167C-F54C-0773B7E1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2AC-1BCF-4EA8-8A1A-BF21DC15A18F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C0A342-6511-21A8-E034-6306FFB0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D99A5F-E2B3-CAAB-82FE-FA4D90C2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0B5-947B-46BB-AE76-381DD4F94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8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7537EE-F623-F7E4-B6A2-AB81117CE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64FB9D-4794-78A5-6F0E-BB7016E14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1D5FEF-66F2-1264-FD03-CD171E9A4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2AC-1BCF-4EA8-8A1A-BF21DC15A18F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098E52-7579-3C9D-3C75-8BB46016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086BA4-2ED1-CD20-22DE-2A71D9CC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0B5-947B-46BB-AE76-381DD4F94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4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B9E2FA-458B-324D-BDE4-1987B9C9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BB6F6F-CCC4-1EA4-9A26-A5A14ECC8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324C0A-2AD2-F632-62FD-2FF9C8A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2AC-1BCF-4EA8-8A1A-BF21DC15A18F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B17ED0-627F-0711-6D2B-B47125BC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4762FA-DC75-7073-3AA9-D77519B7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0B5-947B-46BB-AE76-381DD4F94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2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D612A3-E398-82FD-1E18-4F2FB7C7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7DB7F2-FC31-B46C-E9C0-C173B6818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4766CF-A482-354E-34E0-16169B5C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2AC-1BCF-4EA8-8A1A-BF21DC15A18F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40B6CE-4060-B13B-15C9-CC4FEE41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9C7AA7-799C-0976-8E98-846DAAA9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0B5-947B-46BB-AE76-381DD4F94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0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D2DCCE-7527-D32A-61F3-1B5B63D5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EA505A-94F9-D57D-F714-07AFCB08D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CB25750-803F-C14E-F192-FF251DC79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D9812C-4263-26CA-853C-E4185998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2AC-1BCF-4EA8-8A1A-BF21DC15A18F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0DA50D-F106-9888-F97C-460A865B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ADE135-084E-1DE8-1DB0-7874259B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0B5-947B-46BB-AE76-381DD4F94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48F52D-CB50-9316-DD80-1858A28E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DF2E61-7306-3EC3-30DF-169337132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7CCAD8A-AD5C-A58A-45CD-2886113F1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38E187D-C8F1-0911-E881-1205D5B20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E2EEE36-9A5B-2493-420F-3A40C6E16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808E587-1A31-4C99-A34E-B1BF0033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2AC-1BCF-4EA8-8A1A-BF21DC15A18F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2B4E8BC-F471-3EC5-BF25-1CECAD24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05FE336-791D-91D7-37A4-40286F89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0B5-947B-46BB-AE76-381DD4F94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7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8B4930-9D48-6648-38E7-C6491720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486FA00-7B44-9633-85AC-647A6929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2AC-1BCF-4EA8-8A1A-BF21DC15A18F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42C2021-1094-94A3-0FE0-BE7E8E37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5D1120-2464-F384-E697-DC001FE7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0B5-947B-46BB-AE76-381DD4F94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6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31F70FF-C90E-5499-8619-41499116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2AC-1BCF-4EA8-8A1A-BF21DC15A18F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69A8D5-2D5A-5842-F06E-4ACEA4CB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3547CBE-4A5F-0CA9-3AEC-65D99352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0B5-947B-46BB-AE76-381DD4F94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9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4CD790-5FFC-153E-80A1-FE2EB3EB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23D403-AA77-1723-CFC5-2ECF36A34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8429A4-4EEA-217E-02BA-6E70F5B9A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EBD566-6A41-108C-5E56-7E9313B2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2AC-1BCF-4EA8-8A1A-BF21DC15A18F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5934AC-EB6A-58BC-FB11-1DB229287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4610F9-8D7D-A3B3-8562-3949F5A7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0B5-947B-46BB-AE76-381DD4F94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2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D0FBE5-836C-C78F-5A27-937B4B6D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44569E9-6BB9-91E9-DBE0-7D156C508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27F026-5C67-40A6-6B2A-F6F9F98A4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69FF30-5E91-475E-CCFD-233525D5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2AC-1BCF-4EA8-8A1A-BF21DC15A18F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DC7DC4-0F4B-1057-DBC5-6847A0ED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5A5971-BEC6-D457-F2DE-63C48953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0B5-947B-46BB-AE76-381DD4F94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0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B848DB-05E6-BA27-6D84-E94CAED9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3C8D9F-3D18-FE7E-D917-0C931B2B0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2CA08A-9E38-5FB3-FE2D-EFB48681E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62AC-1BCF-4EA8-8A1A-BF21DC15A18F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D8FE58-363B-5954-1BCA-41C9C3D22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F27C5A-2978-4778-4F84-9573C5CC8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F10B5-947B-46BB-AE76-381DD4F94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6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Изображение выглядит как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76B64E3B-B04E-FAFC-5B87-A479CBD1BD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F2937-3D56-4B94-6690-DAC64D143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650" y="1465262"/>
            <a:ext cx="9144000" cy="2900518"/>
          </a:xfrm>
        </p:spPr>
        <p:txBody>
          <a:bodyPr>
            <a:normAutofit/>
          </a:bodyPr>
          <a:lstStyle/>
          <a:p>
            <a:r>
              <a:rPr lang="ru-RU" sz="8800" dirty="0">
                <a:solidFill>
                  <a:srgbClr val="FFFFFF"/>
                </a:solidFill>
              </a:rPr>
              <a:t>Точка роста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FCB6EA-51B7-AA1A-BC0C-3AB57EE80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85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2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Arc 24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F0216-B949-382D-2092-79894851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ru-RU"/>
              <a:t>Ритмопластика</a:t>
            </a:r>
          </a:p>
        </p:txBody>
      </p:sp>
      <p:sp>
        <p:nvSpPr>
          <p:cNvPr id="37" name="Freeform: Shape 26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игрушка, Танец, танцы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xmlns="" id="{05E3D480-F83E-71EB-C303-10DE6F68C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r="4667"/>
          <a:stretch/>
        </p:blipFill>
        <p:spPr>
          <a:xfrm>
            <a:off x="-243394" y="581025"/>
            <a:ext cx="6381750" cy="518159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21C2F3D-21E0-66FA-8862-5E5AD0357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ru-RU" sz="1800" b="0" dirty="0">
                <a:effectLst/>
                <a:latin typeface="Verdana" panose="020B0604030504040204" pitchFamily="34" charset="0"/>
              </a:rPr>
              <a:t>Ритмопластика - это оздоровительный вид гимнастики, в ходе которой задействуются различные группы мышц, развивается чувство ритма, тренируется память и внимательность. Она содержит в себе элементы гимнастики и хореографии. Программа по ритмопластике подразумевает всё те же физические нагрузки под музыку, которые помогают ребёнку раскрепоститься, в том числе и психологически.</a:t>
            </a:r>
          </a:p>
          <a:p>
            <a:r>
              <a:rPr lang="ru-RU" sz="1800" dirty="0">
                <a:latin typeface="Verdana" panose="020B0604030504040204" pitchFamily="34" charset="0"/>
              </a:rPr>
              <a:t>Возрастные ограничения: 6-11 лет</a:t>
            </a:r>
            <a:endParaRPr lang="ru-RU" sz="1800" b="0" dirty="0">
              <a:effectLst/>
              <a:latin typeface="Verdana" panose="020B0604030504040204" pitchFamily="34" charset="0"/>
            </a:endParaRPr>
          </a:p>
          <a:p>
            <a:r>
              <a:rPr lang="ru-RU" sz="1800" dirty="0">
                <a:latin typeface="Verdana" panose="020B0604030504040204" pitchFamily="34" charset="0"/>
              </a:rPr>
              <a:t>Педагог – </a:t>
            </a:r>
            <a:r>
              <a:rPr lang="ru-RU" sz="1800" dirty="0" err="1">
                <a:latin typeface="Verdana" panose="020B0604030504040204" pitchFamily="34" charset="0"/>
              </a:rPr>
              <a:t>Миронюк</a:t>
            </a:r>
            <a:r>
              <a:rPr lang="ru-RU" sz="1800" dirty="0">
                <a:latin typeface="Verdana" panose="020B0604030504040204" pitchFamily="34" charset="0"/>
              </a:rPr>
              <a:t> Анна Викторовна</a:t>
            </a:r>
            <a:endParaRPr lang="ru-RU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475947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 descr="Изображение выглядит как текст, графический дизайн, Графика, розов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3E1D9BF-0AFB-AADA-26DC-38C7D269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r="1283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F284C7-352B-71C7-2010-AF02A4B0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ru-RU" sz="400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1C08CB06-DD15-B905-4DBE-3FC35952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926" y="1676400"/>
            <a:ext cx="3952874" cy="4500563"/>
          </a:xfrm>
        </p:spPr>
        <p:txBody>
          <a:bodyPr>
            <a:normAutofit/>
          </a:bodyPr>
          <a:lstStyle/>
          <a:p>
            <a:r>
              <a:rPr lang="ru-RU" sz="1600" b="0" i="0" dirty="0">
                <a:effectLst/>
                <a:latin typeface="Verdana" panose="020B0604030504040204" pitchFamily="34" charset="0"/>
              </a:rPr>
              <a:t>Содержание курса «Разговоры о важном» направлено на формирование у обучающихся ценностных установок, в числе которых   созидание, патриотизм. Темы занятий приурочены к государственным праздникам, знаменательным датам, традиционным праздникам, годовщинам со дня рождения известных людей – ученых, писателей, государственных деятелей и деятелей культуры.</a:t>
            </a:r>
          </a:p>
          <a:p>
            <a:r>
              <a:rPr lang="ru-RU" sz="1600" dirty="0">
                <a:latin typeface="Verdana" panose="020B0604030504040204" pitchFamily="34" charset="0"/>
              </a:rPr>
              <a:t>Педагог – Щербак Татьяна </a:t>
            </a:r>
            <a:r>
              <a:rPr lang="ru-RU" sz="1600" dirty="0" err="1">
                <a:latin typeface="Verdana" panose="020B0604030504040204" pitchFamily="34" charset="0"/>
              </a:rPr>
              <a:t>Александовна</a:t>
            </a:r>
            <a:endParaRPr lang="ru-RU" sz="1600" b="0" i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4557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288C6B4-AFC3-407F-A595-EFFD38D4C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CF236821-17FE-429B-8D2C-08E13A64E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C0BDBCD2-E081-43AB-9119-C55465E59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EACF79-0479-12DE-FAE4-4E0AA452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352425"/>
            <a:ext cx="3937255" cy="2047875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Интересный английский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7B2578A-B8FA-B965-9D04-7821CD816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400299"/>
            <a:ext cx="3839304" cy="3914775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 это не только "London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Great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Britain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 Фразой, которую мы все знаем из начальной школы, изучение языка не ограничивается. </a:t>
            </a:r>
          </a:p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язык британской нации, а значит, непосредственный источник ее культуры. </a:t>
            </a:r>
          </a:p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изучить культуру другой страны? С помощью фильмов, сериалов, книг, игр, изучения слов и строя языка в целом.</a:t>
            </a:r>
          </a:p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нашего курса в этом и состоит. Welcome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ограничения: 6,5 - 11 лет</a:t>
            </a:r>
          </a:p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Миронюк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Анна Викторовна</a:t>
            </a:r>
          </a:p>
          <a:p>
            <a:endParaRPr lang="en-US" sz="1700" dirty="0"/>
          </a:p>
        </p:txBody>
      </p:sp>
      <p:pic>
        <p:nvPicPr>
          <p:cNvPr id="5" name="Объект 4" descr="Изображение выглядит как мультфильм, Детское искусство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09DA249-5213-8AED-8FDF-0F93D46EE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333" y="844734"/>
            <a:ext cx="7642860" cy="54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мультфильм, компьютер, одежд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8FDDEA66-E60D-69A5-606F-96A494339B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377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CF530-3DAC-F8CB-AE89-FE2FA876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231775"/>
            <a:ext cx="3984114" cy="1899912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</a:rPr>
              <a:t>Волшебный компьютер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103438-4A23-7F74-5B88-BD742271B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" y="2019300"/>
            <a:ext cx="3984114" cy="4473575"/>
          </a:xfrm>
        </p:spPr>
        <p:txBody>
          <a:bodyPr>
            <a:normAutofit/>
          </a:bodyPr>
          <a:lstStyle/>
          <a:p>
            <a:r>
              <a:rPr lang="ru-RU" sz="1400" b="0" i="0" dirty="0">
                <a:effectLst/>
                <a:latin typeface="Verdana" panose="020B0604030504040204" pitchFamily="34" charset="0"/>
              </a:rPr>
              <a:t>В составе программы присутствуют теоретические материалы, представленные интерактивными анимациями которые позволяют детям получить представление о принципах работы компьютера, программного обеспечения, научиться ориентироваться в незнакомых программах, поверхностно понять принципы представления звуковой, графической и текстовой информации на доступном языке, задолго до получения базовых знаний по сопутствующим предметам.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Возрастные ограничения: 6,5 – 8 лет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Педагог: Стрелков Виталий Владимирович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390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1CD81A2A-6ED4-4EF4-A14C-912D31E148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7C01B7-E894-9D8F-A22B-561AF258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ru-RU"/>
              <a:t>Шахматы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1661932C-CA15-4E17-B115-FAE7CBEE4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EA3894-33A8-F6F6-AFA9-2C591C792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lnSpcReduction="10000"/>
          </a:bodyPr>
          <a:lstStyle/>
          <a:p>
            <a:r>
              <a:rPr lang="ru-RU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программа включает в себя два основных раздела: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"Теоретические основы и правила шахматной игры";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"Практико-соревновательная деятельность«.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«Теоретические основы и правила шахматной игры» представлены исторические сведения, основные термины и понятия, а также образовательные аспекты, ориентированные на изучение основ теории и практики шахматной игры.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«Практико-соревновательная деятельность» включает в себя сведения об организации и проведении шахматных соревнований, конкурсов по решению задач, шахматных праздников.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тематическом планировании программы отражены темы основных её разделов и даны характеристики видов деятельности обучающихся. Эти характеристики ориентируют учителя на порядок освоения знаний в области данного вида спорта.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ограничения: 6,5 – 11 лет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Стрелков Виталий Владимирович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8590ADD5-9383-4D3D-9047-3DA2593CC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графическая вставка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xmlns="" id="{5D0269D1-6F5D-D529-7842-0FE661134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r="13475"/>
          <a:stretch/>
        </p:blipFill>
        <p:spPr>
          <a:xfrm>
            <a:off x="7349007" y="1027905"/>
            <a:ext cx="4513918" cy="4658519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DABE3E45-88CF-45D8-8D40-C773324D9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9CD1692-827B-4C8D-B4A1-134FD04CF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B91ECDA9-56DC-4270-8F33-01C5637B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75F47824-961D-465D-84F9-EAE11BC61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FEC9DA3E-C1D7-472D-B7C0-F71AE41FB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игрушка, мультфильм, Игрушечный бл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E4EDB3E-45EB-8499-2C7D-6321362A2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r="11636"/>
          <a:stretch/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CAB4F-0C36-080B-09DF-122B0A6E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34"/>
            <a:ext cx="6172200" cy="1847291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Легокоструирование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6F128F3-69D7-E2DB-F3BD-8CB435EE6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6" y="1981749"/>
            <a:ext cx="4079364" cy="4195214"/>
          </a:xfrm>
        </p:spPr>
        <p:txBody>
          <a:bodyPr>
            <a:normAutofit lnSpcReduction="10000"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Курс «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ЛЕГОконструирование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» – позволяет существенно повысить мотивацию учащихся, организовать их творческую и исследовательскую работу, позволяет школьникам в форме познавательной игры узнать многие важные идеи и развивать необходимые в дальнейшей жизни навыки. Целью использования ЛЕГО-конструирования в системе дополнительного образования является овладение навыками начального технического конструирования, развитие мелкой моторики, координацию «глаз-рука», изучение понятий конструкций и ее основных свойствах (жесткости, прочности и устойчивости), навык взаимодействия в группе.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Возрастные ограничения: 6,5 – 11 лет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Педагог – Щербак Татьяна Александровна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01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284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Verdana</vt:lpstr>
      <vt:lpstr>Тема Office</vt:lpstr>
      <vt:lpstr>Точка роста</vt:lpstr>
      <vt:lpstr>Ритмопластика</vt:lpstr>
      <vt:lpstr>Презентация PowerPoint</vt:lpstr>
      <vt:lpstr>Интересный английский</vt:lpstr>
      <vt:lpstr>Волшебный компьютер</vt:lpstr>
      <vt:lpstr>Шахматы</vt:lpstr>
      <vt:lpstr>Легокоструирование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Точка роста</dc:title>
  <dc:creator>Татьяна Щербак</dc:creator>
  <cp:lastModifiedBy>Ученик</cp:lastModifiedBy>
  <cp:revision>2</cp:revision>
  <dcterms:created xsi:type="dcterms:W3CDTF">2023-07-21T12:33:54Z</dcterms:created>
  <dcterms:modified xsi:type="dcterms:W3CDTF">2023-07-24T14:34:28Z</dcterms:modified>
</cp:coreProperties>
</file>