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6" r:id="rId11"/>
    <p:sldId id="265" r:id="rId12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8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8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849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13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9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569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54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196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87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8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51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3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76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21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91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05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9ACF4B-A741-4D84-9843-034D3CF35E0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DB419D-EC48-45C8-A029-09A1A719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8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Описание: http://sc.websbook.com/sc/upimg/allimg/090331/142_1600_websbook_com.jpg"/>
          <p:cNvPicPr/>
          <p:nvPr/>
        </p:nvPicPr>
        <p:blipFill>
          <a:blip r:embed="rId2" cstate="print"/>
          <a:srcRect t="10521" b="7561"/>
          <a:stretch>
            <a:fillRect/>
          </a:stretch>
        </p:blipFill>
        <p:spPr bwMode="auto">
          <a:xfrm>
            <a:off x="2953033" y="2257723"/>
            <a:ext cx="61531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31685" y="688063"/>
            <a:ext cx="9967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Мастер - класс </a:t>
            </a:r>
          </a:p>
          <a:p>
            <a:pPr algn="ctr"/>
            <a:r>
              <a:rPr lang="ru-RU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по программе</a:t>
            </a:r>
          </a:p>
          <a:p>
            <a:pPr algn="ctr"/>
            <a:r>
              <a:rPr lang="ru-RU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для младших школьников </a:t>
            </a:r>
          </a:p>
          <a:p>
            <a:pPr algn="ctr"/>
            <a:r>
              <a:rPr lang="ru-RU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«Учимся играть в Шахматы»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5812" y="5439624"/>
            <a:ext cx="996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Стрелков Виталий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95100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hd.multiurok.ru/html/2017/05/23/s_5923d2e0d06d5/631059_1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7851" r="3015" b="7094"/>
          <a:stretch/>
        </p:blipFill>
        <p:spPr bwMode="auto">
          <a:xfrm>
            <a:off x="2263366" y="642797"/>
            <a:ext cx="7487215" cy="5595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41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hd.multiurok.ru/html/2017/05/23/s_5923d2e0d06d5/631059_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001" y="1303699"/>
            <a:ext cx="4282289" cy="39110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77752" y="2589291"/>
            <a:ext cx="270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Участнику мастер - класса </a:t>
            </a:r>
          </a:p>
        </p:txBody>
      </p:sp>
    </p:spTree>
    <p:extLst>
      <p:ext uri="{BB962C8B-B14F-4D97-AF65-F5344CB8AC3E}">
        <p14:creationId xmlns:p14="http://schemas.microsoft.com/office/powerpoint/2010/main" val="419143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hd.multiurok.ru/html/2017/05/23/s_5923d2e0d06d5/631059_8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9" r="11360"/>
          <a:stretch/>
        </p:blipFill>
        <p:spPr bwMode="auto">
          <a:xfrm>
            <a:off x="1919335" y="624689"/>
            <a:ext cx="8157172" cy="5522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10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hd.multiurok.ru/html/2017/05/23/s_5923d2e0d06d5/631059_8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9" r="11360"/>
          <a:stretch/>
        </p:blipFill>
        <p:spPr bwMode="auto">
          <a:xfrm>
            <a:off x="1964603" y="669957"/>
            <a:ext cx="7441948" cy="50699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право 2"/>
          <p:cNvSpPr>
            <a:spLocks noChangeArrowheads="1"/>
          </p:cNvSpPr>
          <p:nvPr/>
        </p:nvSpPr>
        <p:spPr bwMode="auto">
          <a:xfrm>
            <a:off x="1964603" y="5847304"/>
            <a:ext cx="7315199" cy="287655"/>
          </a:xfrm>
          <a:prstGeom prst="rightArrow">
            <a:avLst>
              <a:gd name="adj1" fmla="val 50000"/>
              <a:gd name="adj2" fmla="val 301846"/>
            </a:avLst>
          </a:prstGeom>
          <a:solidFill>
            <a:schemeClr val="bg2">
              <a:lumMod val="2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2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hd.multiurok.ru/html/2017/05/23/s_5923d2e0d06d5/631059_8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4" r="12007"/>
          <a:stretch/>
        </p:blipFill>
        <p:spPr bwMode="auto">
          <a:xfrm>
            <a:off x="1964603" y="769545"/>
            <a:ext cx="7387627" cy="5006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право 2"/>
          <p:cNvSpPr>
            <a:spLocks noChangeArrowheads="1"/>
          </p:cNvSpPr>
          <p:nvPr/>
        </p:nvSpPr>
        <p:spPr bwMode="auto">
          <a:xfrm rot="16200000">
            <a:off x="7490235" y="3166730"/>
            <a:ext cx="4906979" cy="311785"/>
          </a:xfrm>
          <a:prstGeom prst="rightArrow">
            <a:avLst>
              <a:gd name="adj1" fmla="val 50000"/>
              <a:gd name="adj2" fmla="val 301846"/>
            </a:avLst>
          </a:prstGeom>
          <a:solidFill>
            <a:schemeClr val="bg2">
              <a:lumMod val="2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22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hd.multiurok.ru/html/2017/05/23/s_5923d2e0d06d5/631059_8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4" r="12007"/>
          <a:stretch/>
        </p:blipFill>
        <p:spPr bwMode="auto">
          <a:xfrm>
            <a:off x="1964603" y="769545"/>
            <a:ext cx="7387627" cy="5006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19575574">
            <a:off x="3115416" y="3129953"/>
            <a:ext cx="5298256" cy="285750"/>
          </a:xfrm>
          <a:prstGeom prst="rightArrow">
            <a:avLst>
              <a:gd name="adj1" fmla="val 50000"/>
              <a:gd name="adj2" fmla="val 301846"/>
            </a:avLst>
          </a:prstGeom>
          <a:solidFill>
            <a:schemeClr val="bg2">
              <a:lumMod val="2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6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hd.multiurok.ru/html/2017/05/23/s_5923d2e0d06d5/631059_8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4" r="12007"/>
          <a:stretch/>
        </p:blipFill>
        <p:spPr bwMode="auto">
          <a:xfrm>
            <a:off x="2190940" y="862342"/>
            <a:ext cx="7387627" cy="5006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трелка вправо 1"/>
          <p:cNvSpPr>
            <a:spLocks noChangeArrowheads="1"/>
          </p:cNvSpPr>
          <p:nvPr/>
        </p:nvSpPr>
        <p:spPr bwMode="auto">
          <a:xfrm rot="12932350">
            <a:off x="2693909" y="3326552"/>
            <a:ext cx="6562757" cy="285750"/>
          </a:xfrm>
          <a:prstGeom prst="rightArrow">
            <a:avLst>
              <a:gd name="adj1" fmla="val 50000"/>
              <a:gd name="adj2" fmla="val 308108"/>
            </a:avLst>
          </a:prstGeom>
          <a:solidFill>
            <a:schemeClr val="bg2">
              <a:lumMod val="2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0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269" y="1104524"/>
            <a:ext cx="6337426" cy="4852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48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hd.multiurok.ru/html/2017/05/23/s_5923d2e0d06d5/631059_1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7851" r="3015" b="7094"/>
          <a:stretch/>
        </p:blipFill>
        <p:spPr bwMode="auto">
          <a:xfrm>
            <a:off x="2263366" y="642797"/>
            <a:ext cx="7487215" cy="5595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68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82" y="1035594"/>
            <a:ext cx="1838325" cy="19983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79" y="697116"/>
            <a:ext cx="2534285" cy="2514600"/>
          </a:xfrm>
          <a:prstGeom prst="rect">
            <a:avLst/>
          </a:prstGeom>
          <a:solidFill>
            <a:schemeClr val="tx1">
              <a:alpha val="2000"/>
            </a:schemeClr>
          </a:solidFill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034" y="697116"/>
            <a:ext cx="2892425" cy="29718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36" y="3211716"/>
            <a:ext cx="2603500" cy="288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93" y="3211716"/>
            <a:ext cx="2504440" cy="280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79" y="3497690"/>
            <a:ext cx="2633980" cy="2723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9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21</Words>
  <Application>Microsoft Office PowerPoint</Application>
  <PresentationFormat>Широкоэкранный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Lucida Sans Unicode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</dc:creator>
  <cp:lastModifiedBy>Пользователь</cp:lastModifiedBy>
  <cp:revision>5</cp:revision>
  <cp:lastPrinted>2019-09-21T12:32:12Z</cp:lastPrinted>
  <dcterms:created xsi:type="dcterms:W3CDTF">2019-09-21T12:04:08Z</dcterms:created>
  <dcterms:modified xsi:type="dcterms:W3CDTF">2024-03-20T20:17:01Z</dcterms:modified>
</cp:coreProperties>
</file>