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6" r:id="rId2"/>
    <p:sldId id="262" r:id="rId3"/>
    <p:sldId id="263" r:id="rId4"/>
    <p:sldId id="277" r:id="rId5"/>
    <p:sldId id="278" r:id="rId6"/>
    <p:sldId id="279" r:id="rId7"/>
    <p:sldId id="280" r:id="rId8"/>
    <p:sldId id="281" r:id="rId9"/>
    <p:sldId id="282" r:id="rId10"/>
    <p:sldId id="265" r:id="rId11"/>
    <p:sldId id="258" r:id="rId12"/>
    <p:sldId id="267" r:id="rId13"/>
    <p:sldId id="272" r:id="rId14"/>
    <p:sldId id="268" r:id="rId15"/>
    <p:sldId id="260" r:id="rId16"/>
    <p:sldId id="284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667" autoAdjust="0"/>
  </p:normalViewPr>
  <p:slideViewPr>
    <p:cSldViewPr>
      <p:cViewPr varScale="1">
        <p:scale>
          <a:sx n="67" d="100"/>
          <a:sy n="67" d="100"/>
        </p:scale>
        <p:origin x="1260" y="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67B1F-2158-4B41-A5A9-A906C931DAD6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6B7EA-A5A9-4407-8A0D-81502719A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200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6B7EA-A5A9-4407-8A0D-81502719A8A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466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6B7EA-A5A9-4407-8A0D-81502719A8A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607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6B7EA-A5A9-4407-8A0D-81502719A8A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066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school13.tim.kubannet.ru/tochki_rosta/tochki_rosta.htm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13.tim.kubannet.ru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Фигура">
            <a:extLst>
              <a:ext uri="{FF2B5EF4-FFF2-40B4-BE49-F238E27FC236}">
                <a16:creationId xmlns="" xmlns:a16="http://schemas.microsoft.com/office/drawing/2014/main" id="{788C4569-BF6A-2746-B83D-50BB950F1DF1}"/>
              </a:ext>
            </a:extLst>
          </p:cNvPr>
          <p:cNvSpPr/>
          <p:nvPr/>
        </p:nvSpPr>
        <p:spPr>
          <a:xfrm>
            <a:off x="219823" y="159140"/>
            <a:ext cx="7875747" cy="4732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6667" y="21600"/>
                </a:lnTo>
                <a:lnTo>
                  <a:pt x="21600" y="10800"/>
                </a:lnTo>
                <a:lnTo>
                  <a:pt x="16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26157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 defTabSz="309563">
              <a:defRPr sz="3200">
                <a:solidFill>
                  <a:srgbClr val="5E5E5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3" name="Прямоугольник 12"/>
          <p:cNvSpPr/>
          <p:nvPr/>
        </p:nvSpPr>
        <p:spPr>
          <a:xfrm>
            <a:off x="141632" y="117566"/>
            <a:ext cx="8865208" cy="4898572"/>
          </a:xfrm>
          <a:prstGeom prst="rect">
            <a:avLst/>
          </a:prstGeom>
          <a:noFill/>
          <a:ln w="38100">
            <a:solidFill>
              <a:srgbClr val="363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446" y="200842"/>
            <a:ext cx="1872607" cy="71867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1" y="319549"/>
            <a:ext cx="929952" cy="92995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763688" y="1131590"/>
            <a:ext cx="4962904" cy="184204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эффективного использования оборудования центра «Точка роста»</a:t>
            </a:r>
            <a:endParaRPr lang="ru-RU" sz="2800" spc="22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Основной текст)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1" y="1491630"/>
            <a:ext cx="1524098" cy="1893214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2029225" y="411510"/>
            <a:ext cx="3672002" cy="244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92811" y="240833"/>
            <a:ext cx="1096151" cy="315471"/>
          </a:xfrm>
          <a:prstGeom prst="rect">
            <a:avLst/>
          </a:prstGeom>
          <a:solidFill>
            <a:srgbClr val="261572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семинар</a:t>
            </a: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1099" y="3054402"/>
            <a:ext cx="5975726" cy="131445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Исаенко Вера Александровна, директор МБОУ СОШ №13 Тимашевский район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93443" y="557326"/>
            <a:ext cx="3630685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ВЕКТОР ОБРАЗОВАНИЯ КУБАНИ</a:t>
            </a:r>
          </a:p>
        </p:txBody>
      </p:sp>
    </p:spTree>
    <p:extLst>
      <p:ext uri="{BB962C8B-B14F-4D97-AF65-F5344CB8AC3E}">
        <p14:creationId xmlns:p14="http://schemas.microsoft.com/office/powerpoint/2010/main" val="116845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Краевая инновационная площадка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21 декабря 2021 года</a:t>
            </a:r>
          </a:p>
          <a:p>
            <a:r>
              <a:rPr lang="ru-RU" dirty="0"/>
              <a:t>Тема КИП  - «Модель сетевого взаимодействия центров «Точка роста» с координационным советом на базе ОО»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03598"/>
            <a:ext cx="4326400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9564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/>
                <a:ea typeface="Times New Roman"/>
              </a:rPr>
              <a:t>Практическая деятельность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1344007"/>
            <a:ext cx="4040188" cy="2963466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/>
                <a:ea typeface="Times New Roman"/>
              </a:rPr>
              <a:t>На базе Центра «Точка роста» МБОУ СОШ №13 в течение 2022 года проведено 5 стажировок по развитию цифровых и технологических компетенций руководителей и педагогов  Центров «Точка роста» </a:t>
            </a:r>
            <a:r>
              <a:rPr lang="ru-RU" dirty="0" err="1">
                <a:latin typeface="Times New Roman"/>
                <a:ea typeface="Times New Roman"/>
              </a:rPr>
              <a:t>Тимашевского</a:t>
            </a:r>
            <a:r>
              <a:rPr lang="ru-RU" dirty="0">
                <a:latin typeface="Times New Roman"/>
                <a:ea typeface="Times New Roman"/>
              </a:rPr>
              <a:t> района</a:t>
            </a:r>
          </a:p>
          <a:p>
            <a:r>
              <a:rPr lang="ru-RU" dirty="0">
                <a:latin typeface="Times New Roman"/>
                <a:ea typeface="Times New Roman"/>
              </a:rPr>
              <a:t>В январе   созданы ресурсы, обеспечивающие информационную поддержку реализации проекта.	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</a:rPr>
              <a:t>Виртуальное пространство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0215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>
                <a:latin typeface="Times New Roman"/>
                <a:ea typeface="Times New Roman"/>
                <a:cs typeface="Times New Roman"/>
                <a:hlinkClick r:id="rId2"/>
              </a:rPr>
              <a:t>http://school13.tim.kubannet.ru/tochki_rosta/tochki_rosta.htm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- </a:t>
            </a:r>
          </a:p>
          <a:p>
            <a:pPr marL="450215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en-US" sz="2000" dirty="0">
              <a:latin typeface="Times New Roman"/>
              <a:ea typeface="Times New Roman"/>
              <a:cs typeface="Times New Roman"/>
            </a:endParaRPr>
          </a:p>
          <a:p>
            <a:pPr marL="450215"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4110" r="7967" b="25095"/>
          <a:stretch/>
        </p:blipFill>
        <p:spPr bwMode="auto">
          <a:xfrm>
            <a:off x="4716016" y="2499742"/>
            <a:ext cx="4129356" cy="192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486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93564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/>
                <a:ea typeface="Times New Roman"/>
              </a:rPr>
              <a:t>Мастер-классы педагогов Центра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6526" y="1079128"/>
            <a:ext cx="4040188" cy="47982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Ларин Е.А., преподаватель-организатор ОБЖ,  курс «Первая помощь»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82" y="1636092"/>
            <a:ext cx="4040188" cy="289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2990" y="1079128"/>
            <a:ext cx="4248472" cy="479822"/>
          </a:xfrm>
        </p:spPr>
        <p:txBody>
          <a:bodyPr>
            <a:noAutofit/>
          </a:bodyPr>
          <a:lstStyle/>
          <a:p>
            <a:r>
              <a:rPr lang="ru-RU" sz="1400" dirty="0" err="1"/>
              <a:t>Миронюк</a:t>
            </a:r>
            <a:r>
              <a:rPr lang="ru-RU" sz="1400" dirty="0"/>
              <a:t> А.В., учитель английского и русского языков, курс «Интересный английский»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35646"/>
            <a:ext cx="4041775" cy="289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0672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6557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Вебинары</a:t>
            </a:r>
            <a:r>
              <a:rPr lang="ru-RU" dirty="0"/>
              <a:t> для педагогов края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843558"/>
            <a:ext cx="4040188" cy="47982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Для учителей начальных классов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45"/>
          <a:stretch/>
        </p:blipFill>
        <p:spPr>
          <a:xfrm>
            <a:off x="467544" y="1491630"/>
            <a:ext cx="383692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843558"/>
            <a:ext cx="4041775" cy="47982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Для учителей английского языка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" t="6811" r="4828" b="17843"/>
          <a:stretch/>
        </p:blipFill>
        <p:spPr>
          <a:xfrm>
            <a:off x="4644008" y="1491630"/>
            <a:ext cx="4259939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9206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37580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/>
                <a:ea typeface="Times New Roman"/>
              </a:rPr>
              <a:t>Семинары для молодых педагогов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843558"/>
            <a:ext cx="4040188" cy="479822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/>
              <a:t>Машанова</a:t>
            </a:r>
            <a:r>
              <a:rPr lang="ru-RU" dirty="0"/>
              <a:t> Н.А., педагог-психолог, психологическая разминка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7614"/>
            <a:ext cx="404018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843558"/>
            <a:ext cx="4041775" cy="479822"/>
          </a:xfrm>
        </p:spPr>
        <p:txBody>
          <a:bodyPr>
            <a:noAutofit/>
          </a:bodyPr>
          <a:lstStyle/>
          <a:p>
            <a:r>
              <a:rPr lang="ru-RU" sz="1400" dirty="0"/>
              <a:t>Еременко Д.А., педагог </a:t>
            </a:r>
            <a:r>
              <a:rPr lang="ru-RU" sz="1400" dirty="0" err="1"/>
              <a:t>допобразования</a:t>
            </a:r>
            <a:r>
              <a:rPr lang="ru-RU" sz="1400" dirty="0"/>
              <a:t>, курс «3</a:t>
            </a:r>
            <a:r>
              <a:rPr lang="en-US" sz="1400" dirty="0"/>
              <a:t>D</a:t>
            </a:r>
            <a:r>
              <a:rPr lang="ru-RU" sz="1400" dirty="0"/>
              <a:t>-моделирование»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7614"/>
            <a:ext cx="404177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8283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375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/>
                <a:ea typeface="Times New Roman"/>
              </a:rPr>
              <a:t>Трансляционная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87313" indent="449263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 региональном издании «Молодёжный вестник Кубани» были опубликованы 2 статьи  о результативности деятельности центра «Точка роста» МБОУ СОШ №13.</a:t>
            </a:r>
            <a:endParaRPr lang="ru-RU" sz="2000" dirty="0">
              <a:ea typeface="Times New Roman"/>
              <a:cs typeface="Times New Roman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>
                <a:latin typeface="Times New Roman"/>
                <a:ea typeface="Times New Roman"/>
                <a:cs typeface="Times New Roman"/>
              </a:rPr>
              <a:t>С целью распространения опыта педагогов дополнительного образования Центра подготовлены для публикация статьи по теме «Обучение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легоконструированию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младших школьников: поиски и находки» (из опыта педагога Центра  Щербак Т.А.) и по теме «Технология обучения программированию в системе дополнительного образования на базе Центра «Точка роста» (из опыта работы педагога дополнительного образования Центра Стрелкова В.В.).</a:t>
            </a:r>
            <a:endParaRPr lang="ru-RU" sz="2000" dirty="0">
              <a:ea typeface="Times New Roman"/>
              <a:cs typeface="Times New Roman"/>
            </a:endParaRPr>
          </a:p>
          <a:p>
            <a:pPr algn="just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" t="66613" r="4189" b="2948"/>
          <a:stretch/>
        </p:blipFill>
        <p:spPr bwMode="auto">
          <a:xfrm>
            <a:off x="683568" y="2948006"/>
            <a:ext cx="3824389" cy="192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232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/>
              <a:t>Муниципальное бюджетное общеобразовательное учреждение средняя общеобразовательная школа № 13 имени героя Советского Союза Г.К. Кулика муниципального образования </a:t>
            </a:r>
            <a:r>
              <a:rPr lang="ru-RU" sz="1800" b="1" dirty="0" err="1"/>
              <a:t>Тимашевского</a:t>
            </a:r>
            <a:r>
              <a:rPr lang="ru-RU" sz="1800" b="1" dirty="0"/>
              <a:t> района (МБОУ СОШ № 13) 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r>
              <a:rPr lang="ru-RU" dirty="0"/>
              <a:t>Наш адрес: Краснодарский край, Тимашевский район, станица </a:t>
            </a:r>
            <a:r>
              <a:rPr lang="ru-RU" dirty="0" err="1"/>
              <a:t>Медвёдовская</a:t>
            </a:r>
            <a:r>
              <a:rPr lang="ru-RU" dirty="0"/>
              <a:t>, улица Мира 90(б)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 </a:t>
            </a:r>
            <a:r>
              <a:rPr lang="ru-RU" dirty="0"/>
              <a:t>тел.: 8(86130)71-4-06 тел.: 8(86130)71-2-45</a:t>
            </a:r>
            <a:br>
              <a:rPr lang="ru-RU" dirty="0"/>
            </a:br>
            <a:r>
              <a:rPr lang="ru-RU" dirty="0"/>
              <a:t> факс: 8(86130)71-4-06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сайт </a:t>
            </a:r>
            <a:r>
              <a:rPr lang="en-US" i="1" dirty="0"/>
              <a:t>http://school13.tim.kubannet.ru</a:t>
            </a:r>
            <a:endParaRPr lang="ru-RU" i="1" dirty="0"/>
          </a:p>
          <a:p>
            <a:r>
              <a:rPr lang="ru-RU" i="1" dirty="0"/>
              <a:t>электронная почта</a:t>
            </a:r>
            <a:r>
              <a:rPr lang="ru-RU" b="1" i="1" dirty="0"/>
              <a:t> </a:t>
            </a:r>
            <a:r>
              <a:rPr lang="ru-RU" i="1" dirty="0">
                <a:hlinkClick r:id="rId2"/>
              </a:rPr>
              <a:t>school13@tim.kubannet.ru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716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Цели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417646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между центрами образования «Точка роста» в муниципалитете;</a:t>
            </a:r>
          </a:p>
          <a:p>
            <a:pPr lvl="0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поддержка педагогов и формирование единого информационно-образовательного пространства;</a:t>
            </a:r>
          </a:p>
          <a:p>
            <a:pPr lvl="0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для обеспечения личностно мотивированного участия детей в развитии познавательной и творческой активности;</a:t>
            </a:r>
          </a:p>
          <a:p>
            <a:pPr lvl="0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целенаправленно просветительскую и информационно-разъяснительную работу.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747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57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Принципы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771550"/>
            <a:ext cx="8363272" cy="4104456"/>
          </a:xfrm>
        </p:spPr>
        <p:txBody>
          <a:bodyPr>
            <a:noAutofit/>
          </a:bodyPr>
          <a:lstStyle/>
          <a:p>
            <a:pPr lvl="0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партнерства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предполагающий разнообразные формы сотрудничества; </a:t>
            </a:r>
          </a:p>
          <a:p>
            <a:pPr lvl="0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непрерывности образования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обеспечивающий обучающимся переход от одной образовательной программы к другой на основе взаимосвязи сети центров образования «Точка роста»;</a:t>
            </a:r>
          </a:p>
          <a:p>
            <a:pPr lvl="0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коллективного доступа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ресурсам центров образования «Точка роста», обеспечивающий взаимодействие по их использованию.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центр создается по инициативе руководителей центров образования «Точка роста» с согласованием муниципальных органов управления образования, на базе образовательного центра, наиболее успешно работающего в данном направлении.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761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9502"/>
            <a:ext cx="8229600" cy="7237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63228"/>
            <a:ext cx="8229600" cy="3531395"/>
          </a:xfrm>
        </p:spPr>
        <p:txBody>
          <a:bodyPr>
            <a:noAutofit/>
          </a:bodyPr>
          <a:lstStyle/>
          <a:p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муниципального ресурсного центра 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ЦО «Точка роста» в муниципальной системе образования,</a:t>
            </a:r>
          </a:p>
          <a:p>
            <a:pPr lvl="0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сетевого взаимодействия,</a:t>
            </a:r>
          </a:p>
          <a:p>
            <a:pPr lvl="0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устранение профессиональных дефицитов учителей,</a:t>
            </a:r>
          </a:p>
          <a:p>
            <a:pPr lvl="0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поля взаимодействия ученика и учителя, </a:t>
            </a:r>
          </a:p>
          <a:p>
            <a:pPr lvl="0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познавательного интереса и мотивации учащихся,</a:t>
            </a:r>
          </a:p>
          <a:p>
            <a:pPr lvl="0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результатов,</a:t>
            </a:r>
          </a:p>
          <a:p>
            <a:pPr lvl="0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профессионального самоопределения обучающихся,</a:t>
            </a:r>
          </a:p>
          <a:p>
            <a:pPr lvl="0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проектной деятельности,</a:t>
            </a:r>
          </a:p>
          <a:p>
            <a:pPr lvl="0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инновационной деятельности педагогов и др.</a:t>
            </a:r>
          </a:p>
          <a:p>
            <a:endParaRPr lang="ru-RU" sz="19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304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Легокогструирование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7" y="2499742"/>
            <a:ext cx="3565165" cy="2587893"/>
          </a:xfrm>
          <a:prstGeom prst="rect">
            <a:avLst/>
          </a:prstGeom>
          <a:noFill/>
        </p:spPr>
      </p:pic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938572"/>
            <a:ext cx="3466728" cy="2713298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3" t="11148" r="31315" b="6500"/>
          <a:stretch/>
        </p:blipFill>
        <p:spPr bwMode="auto">
          <a:xfrm>
            <a:off x="2699792" y="1372323"/>
            <a:ext cx="2796541" cy="301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379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/>
              <a:t>Моделирование </a:t>
            </a:r>
            <a:r>
              <a:rPr lang="ru-RU" dirty="0"/>
              <a:t>из древесины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435280" cy="3394472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3"/>
          <a:stretch/>
        </p:blipFill>
        <p:spPr bwMode="auto">
          <a:xfrm>
            <a:off x="3153941" y="1851670"/>
            <a:ext cx="3096344" cy="3060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7574"/>
            <a:ext cx="2664296" cy="2304256"/>
          </a:xfrm>
          <a:prstGeom prst="rect">
            <a:avLst/>
          </a:prstGeom>
          <a:noFill/>
        </p:spPr>
      </p:pic>
      <p:pic>
        <p:nvPicPr>
          <p:cNvPr id="10" name="Объект 9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75606"/>
            <a:ext cx="2376264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0616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Разработки приложений </a:t>
            </a:r>
            <a:r>
              <a:rPr lang="ru-RU" dirty="0" smtClean="0"/>
              <a:t>виртуальной </a:t>
            </a:r>
            <a:r>
              <a:rPr lang="ru-RU" dirty="0"/>
              <a:t>и дополненной реальности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7614"/>
            <a:ext cx="2664296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379" y="1428378"/>
            <a:ext cx="2458616" cy="1944216"/>
          </a:xfrm>
          <a:prstGeom prst="rect">
            <a:avLst/>
          </a:prstGeom>
        </p:spPr>
      </p:pic>
      <p:pic>
        <p:nvPicPr>
          <p:cNvPr id="7" name="Объект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2355726"/>
            <a:ext cx="4248472" cy="2798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6316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Геоинформационные </a:t>
            </a:r>
            <a:r>
              <a:rPr lang="ru-RU" dirty="0"/>
              <a:t>технологии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64" t="14827" r="-1" b="29562"/>
          <a:stretch/>
        </p:blipFill>
        <p:spPr bwMode="auto">
          <a:xfrm>
            <a:off x="115914" y="862699"/>
            <a:ext cx="2232248" cy="19894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603" y="1958508"/>
            <a:ext cx="2808312" cy="2037094"/>
          </a:xfrm>
          <a:prstGeom prst="rect">
            <a:avLst/>
          </a:prstGeom>
        </p:spPr>
      </p:pic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5" b="4862"/>
          <a:stretch/>
        </p:blipFill>
        <p:spPr bwMode="auto">
          <a:xfrm>
            <a:off x="5749356" y="3332198"/>
            <a:ext cx="2642699" cy="1872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2915" y="1076958"/>
            <a:ext cx="3341897" cy="250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Объект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882148"/>
            <a:ext cx="3096344" cy="23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63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</a:t>
            </a:r>
            <a:r>
              <a:rPr lang="en-US" dirty="0"/>
              <a:t>D </a:t>
            </a:r>
            <a:r>
              <a:rPr lang="ru-RU" dirty="0"/>
              <a:t>моделирование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76" y="771550"/>
            <a:ext cx="3322712" cy="2156594"/>
          </a:xfrm>
          <a:prstGeom prst="rect">
            <a:avLst/>
          </a:prstGeom>
        </p:spPr>
      </p:pic>
      <p:pic>
        <p:nvPicPr>
          <p:cNvPr id="6" name="Объект 5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66" y="3343300"/>
            <a:ext cx="3012398" cy="1964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90550"/>
            <a:ext cx="3319661" cy="2489746"/>
          </a:xfrm>
          <a:prstGeom prst="rect">
            <a:avLst/>
          </a:prstGeom>
        </p:spPr>
      </p:pic>
      <p:pic>
        <p:nvPicPr>
          <p:cNvPr id="8" name="Объект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581" y="2643758"/>
            <a:ext cx="4365961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839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490</Words>
  <Application>Microsoft Office PowerPoint</Application>
  <PresentationFormat>Экран (16:9)</PresentationFormat>
  <Paragraphs>56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(Основной текст)</vt:lpstr>
      <vt:lpstr>Calibri</vt:lpstr>
      <vt:lpstr>Helvetica Neue Medium</vt:lpstr>
      <vt:lpstr>Times New Roman</vt:lpstr>
      <vt:lpstr>Тема Office</vt:lpstr>
      <vt:lpstr>Презентация PowerPoint</vt:lpstr>
      <vt:lpstr> Цели </vt:lpstr>
      <vt:lpstr>Принципы </vt:lpstr>
      <vt:lpstr> Результаты  </vt:lpstr>
      <vt:lpstr>Легокогструирование</vt:lpstr>
      <vt:lpstr> Моделирование из древесины </vt:lpstr>
      <vt:lpstr>Разработки приложений виртуальной и дополненной реальности </vt:lpstr>
      <vt:lpstr> Геоинформационные технологии </vt:lpstr>
      <vt:lpstr> 3D моделирование </vt:lpstr>
      <vt:lpstr>Краевая инновационная площадка</vt:lpstr>
      <vt:lpstr>Практическая деятельность</vt:lpstr>
      <vt:lpstr>Мастер-классы педагогов Центра</vt:lpstr>
      <vt:lpstr>Вебинары для педагогов края</vt:lpstr>
      <vt:lpstr>Семинары для молодых педагогов</vt:lpstr>
      <vt:lpstr>Трансляционная деятельность</vt:lpstr>
      <vt:lpstr>Муниципальное бюджетное общеобразовательное учреждение средняя общеобразовательная школа № 13 имени героя Советского Союза Г.К. Кулика муниципального образования Тимашевского района (МБОУ СОШ № 13) 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Директор</cp:lastModifiedBy>
  <cp:revision>33</cp:revision>
  <dcterms:created xsi:type="dcterms:W3CDTF">2022-09-08T03:11:45Z</dcterms:created>
  <dcterms:modified xsi:type="dcterms:W3CDTF">2023-05-13T08:36:43Z</dcterms:modified>
</cp:coreProperties>
</file>