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AF3CF-C6E3-45C4-A079-9FA5AEDE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9D4A8F-FCA0-42DC-89BF-8E68EB165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231C0-B784-4DA7-8DEB-1E72FE93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F9284-2B60-489D-B920-B8861FEB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153A1-4C30-4DF7-B126-D64B8A35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9F918-43BF-4956-9E8D-77CA6BC4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3A6169-2300-4D96-A1B4-DC9E657D7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5DF6B-95D9-4E3E-8F00-37F255E9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C71C8-4770-4404-890B-65AD1073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EFC63-15A8-4949-B56C-4505841A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3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5F1B4B-B0B9-4D20-BBB8-38495E205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00733-926F-4330-9682-19B9D8575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F18B-0544-47A7-B27B-5BC35E7A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24D97-E59C-4561-AE56-F07EF035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75D68-8863-40B9-8E4A-1DD344FA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6363E-4508-4349-B1F9-2FD5D7B6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59C97-5148-4CEC-9A0A-57CEE333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339C6D-8699-42E5-9A38-BA713AE1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2E998-8A23-409D-98F7-9A0A6BC7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C0152-1C09-4CE6-B2EB-88410DC0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AC47B-ADFE-49DC-AB0F-FE2CF5A3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9737B-42B3-4103-80B1-7E170959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9FD7C-BDB7-45EC-A20C-24EE8A00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FD164-AA33-473E-83A5-48658869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A550C-FB83-4510-B163-F6332C88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4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B1EAF-A5A6-4169-9029-783BACC0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33DC9-FF8B-4A6A-9599-1D19F5F58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9A21F-B4DA-46D1-8F9D-0AC2F8C3D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E5B7E-F412-4088-8A24-E963FB1F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B38BEF-C6AD-46E6-9D51-9176D96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6637DE-7643-4FBA-956C-B8237BAE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3BF07-7B8E-4E89-84E7-834CC776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14606-2A76-4AC6-B51F-F7ABE421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126BA4-8716-48C7-817A-AAD07EC9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9B3B9D-667D-44BB-A7B3-48DAA702B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46FE2-1830-4CAF-9405-9FA176C82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975995-30E5-46EB-9AD1-489D53D5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F1AEF4-C043-4266-87F9-BEFF44D6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BC3982-9EF7-48CD-812C-79D5B187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632F0-4932-4EC8-9B2E-5F961896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0C97BA-0693-4F4F-90F9-5D51D394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99116C-0C7C-43EE-BC63-49F108C5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653B58-5EEB-4A04-A748-7B1CA5B9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4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AB08F8-DE86-447A-8D38-2563C95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40FB2-0397-4656-ABCA-86F28C9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C8434-0D83-4C84-850E-246A1814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8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BF5B3-F49E-4C29-A237-08ED5678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C57DF-51E0-421A-85DB-0DE400B1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70E080-CF77-4739-AEFE-B8F8BEC88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F29C9C-CA8E-4E41-82F1-1A63EBAE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F7EDA-598A-4A77-AE3F-1177E2C8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D9786-0F9D-48E2-9273-EA86FFE5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5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80AFC-1818-49EC-BA50-D56B8552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FCE148-6085-415D-BE62-F2FFDFF51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5EAF8D-BE19-4CB8-81CD-FCEB6054F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AE344-4EBD-4846-BB20-F91A87AA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C138B-8A7F-48D2-8834-A518EF22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1040FD-A8B5-487D-A056-3AEA180D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6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1C47-E3E5-4A94-9B87-94A9C51A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6599F-FFB3-4A96-A587-F541A101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961F0-6B76-406A-B0FA-AFCB6B46A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AD03-1D89-4994-A845-066E6081F3D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81D99-9836-4477-B272-8F99AFD7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94282-3C96-4C53-B945-A00412FA5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BFA9-C377-47B8-9E4B-0B55A9A2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42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F2664-42FE-4E9F-862E-2849489CB076}"/>
              </a:ext>
            </a:extLst>
          </p:cNvPr>
          <p:cNvSpPr txBox="1"/>
          <p:nvPr/>
        </p:nvSpPr>
        <p:spPr>
          <a:xfrm>
            <a:off x="2539628" y="680562"/>
            <a:ext cx="814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принтера на занятиях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моделированию и прототипированию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4BFC8-ABD7-42AD-AF39-4AE7FDE0730C}"/>
              </a:ext>
            </a:extLst>
          </p:cNvPr>
          <p:cNvSpPr txBox="1"/>
          <p:nvPr/>
        </p:nvSpPr>
        <p:spPr>
          <a:xfrm>
            <a:off x="523782" y="4449133"/>
            <a:ext cx="62787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Ерёменко Дмитрия Александровича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дополнительного образования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F4DBE-1D54-4A13-AB4C-582DADEE6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25" y="2374987"/>
            <a:ext cx="3768571" cy="3768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3FB94C-2006-4159-A911-21860EAED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35125" r="52704" b="35125"/>
          <a:stretch/>
        </p:blipFill>
        <p:spPr>
          <a:xfrm>
            <a:off x="921183" y="1903772"/>
            <a:ext cx="2459115" cy="2557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29F051-5923-4668-9F0D-2CBBB5FB9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584" y="-649932"/>
            <a:ext cx="4070097" cy="42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43A492-9C57-4EE6-8402-2A217F18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73" y="-649933"/>
            <a:ext cx="4121594" cy="4263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2DE1C9-DD1B-4BD4-A7C1-E6DAF65601C7}"/>
              </a:ext>
            </a:extLst>
          </p:cNvPr>
          <p:cNvSpPr txBox="1"/>
          <p:nvPr/>
        </p:nvSpPr>
        <p:spPr>
          <a:xfrm>
            <a:off x="2037375" y="1481639"/>
            <a:ext cx="8337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работу с группой имея один принтер?</a:t>
            </a:r>
          </a:p>
        </p:txBody>
      </p:sp>
    </p:spTree>
    <p:extLst>
      <p:ext uri="{BB962C8B-B14F-4D97-AF65-F5344CB8AC3E}">
        <p14:creationId xmlns:p14="http://schemas.microsoft.com/office/powerpoint/2010/main" val="290488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13BE9F-9BAA-4E44-86A3-98BDBA07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551" y="-605544"/>
            <a:ext cx="4018599" cy="4156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460DC-BB06-4800-93F9-2D9B9940DE2F}"/>
              </a:ext>
            </a:extLst>
          </p:cNvPr>
          <p:cNvSpPr txBox="1"/>
          <p:nvPr/>
        </p:nvSpPr>
        <p:spPr>
          <a:xfrm>
            <a:off x="3247309" y="181069"/>
            <a:ext cx="5150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dirty="0"/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sz="6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26F1D-4788-4328-824C-4ED138A0E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8" y="1566064"/>
            <a:ext cx="5866648" cy="3581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A0AEEE-BA9F-4813-836A-605C83FE7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49" y="2582549"/>
            <a:ext cx="6352525" cy="40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F70FD-D6CE-46BF-9042-9E455F760E77}"/>
              </a:ext>
            </a:extLst>
          </p:cNvPr>
          <p:cNvSpPr txBox="1"/>
          <p:nvPr/>
        </p:nvSpPr>
        <p:spPr>
          <a:xfrm>
            <a:off x="2009870" y="669957"/>
            <a:ext cx="8527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работает самостоятельно!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53F58-F555-4EB8-96F5-36296028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73" y="-649933"/>
            <a:ext cx="4121594" cy="4263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CD116E-EC9E-4D41-A877-0BF14309F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7088" b="17732"/>
          <a:stretch/>
        </p:blipFill>
        <p:spPr>
          <a:xfrm>
            <a:off x="1131103" y="1760196"/>
            <a:ext cx="3495376" cy="33376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5E96F6-AD96-49F8-9081-D0666353D5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4"/>
          <a:stretch/>
        </p:blipFill>
        <p:spPr>
          <a:xfrm>
            <a:off x="4562850" y="3137556"/>
            <a:ext cx="3888692" cy="36538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4D02E8-CB21-415E-9814-B43E8E71A8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0" b="14941"/>
          <a:stretch/>
        </p:blipFill>
        <p:spPr>
          <a:xfrm>
            <a:off x="8161600" y="1550016"/>
            <a:ext cx="3697631" cy="28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2D56EF-85EF-42DE-ADF7-F6D0607BE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73" y="-649933"/>
            <a:ext cx="4121594" cy="4263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F87666-64BC-4158-AC46-AD23DA351B9A}"/>
              </a:ext>
            </a:extLst>
          </p:cNvPr>
          <p:cNvSpPr txBox="1"/>
          <p:nvPr/>
        </p:nvSpPr>
        <p:spPr>
          <a:xfrm>
            <a:off x="2219417" y="275207"/>
            <a:ext cx="8377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творческих проектов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F50961-CFA8-4BFB-B09E-980967F1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0" y="1358283"/>
            <a:ext cx="3255889" cy="3255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C2C30-CE20-449B-95C9-AE31644F4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39" y="1481639"/>
            <a:ext cx="4249457" cy="31870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C607C-C069-430D-A5BD-0D14850123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745" r="248" b="22678"/>
          <a:stretch/>
        </p:blipFill>
        <p:spPr>
          <a:xfrm>
            <a:off x="4543163" y="3885537"/>
            <a:ext cx="3574002" cy="27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B2569F-5A5E-43BB-A4B5-CAEE0457B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73" y="-649933"/>
            <a:ext cx="4121594" cy="4263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4C87E-45FF-43F7-BCDC-E418391C919A}"/>
              </a:ext>
            </a:extLst>
          </p:cNvPr>
          <p:cNvSpPr txBox="1"/>
          <p:nvPr/>
        </p:nvSpPr>
        <p:spPr>
          <a:xfrm>
            <a:off x="3412542" y="385871"/>
            <a:ext cx="5162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B94B06-EF08-4623-A178-FE8CB3D56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 b="15211"/>
          <a:stretch/>
        </p:blipFill>
        <p:spPr>
          <a:xfrm>
            <a:off x="4105361" y="1239668"/>
            <a:ext cx="3776994" cy="37158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92140-2572-4DF0-8866-C6B93F73C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8" y="3613211"/>
            <a:ext cx="4134773" cy="31010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822E2E-6D08-47DA-B97D-AC7FD2F82A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21748" r="31984" b="18808"/>
          <a:stretch/>
        </p:blipFill>
        <p:spPr>
          <a:xfrm>
            <a:off x="7601553" y="3613211"/>
            <a:ext cx="4378570" cy="31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1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65F5D-0596-46DE-B2C3-3DD42688B34B}"/>
              </a:ext>
            </a:extLst>
          </p:cNvPr>
          <p:cNvSpPr txBox="1"/>
          <p:nvPr/>
        </p:nvSpPr>
        <p:spPr>
          <a:xfrm>
            <a:off x="2459114" y="310718"/>
            <a:ext cx="7724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Распечатанные детали почти всегда требуют обработки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06A40-04C7-49DB-B0D8-B76434FA6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73" y="-649933"/>
            <a:ext cx="4121594" cy="42631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92768-1CD0-4A29-81C2-EA49C13B2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5" b="14822"/>
          <a:stretch/>
        </p:blipFill>
        <p:spPr>
          <a:xfrm>
            <a:off x="651769" y="2095131"/>
            <a:ext cx="5373412" cy="3630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65A7A6-E291-4326-A783-C93CB91946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14563"/>
          <a:stretch/>
        </p:blipFill>
        <p:spPr>
          <a:xfrm>
            <a:off x="6663970" y="2057498"/>
            <a:ext cx="4441995" cy="36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5280D-E231-4D08-9EB1-D8E64EADD6D5}"/>
              </a:ext>
            </a:extLst>
          </p:cNvPr>
          <p:cNvSpPr txBox="1"/>
          <p:nvPr/>
        </p:nvSpPr>
        <p:spPr>
          <a:xfrm>
            <a:off x="682338" y="2554132"/>
            <a:ext cx="108273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265CB1-41B8-4DFA-B83C-BD7E6F903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73" y="-649933"/>
            <a:ext cx="4121594" cy="4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ДЕТАЛЬКА</dc:creator>
  <cp:lastModifiedBy>ДЕТАЛЬКА</cp:lastModifiedBy>
  <cp:revision>5</cp:revision>
  <dcterms:created xsi:type="dcterms:W3CDTF">2024-04-23T06:50:36Z</dcterms:created>
  <dcterms:modified xsi:type="dcterms:W3CDTF">2024-04-23T08:06:54Z</dcterms:modified>
</cp:coreProperties>
</file>