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6" r:id="rId10"/>
    <p:sldId id="268" r:id="rId11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94671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50F5C-F6DA-4454-90C8-BEAA6FF9560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79DB3A-315D-469C-8D46-AA619CA00BF7}">
      <dgm:prSet phldrT="[Текст]"/>
      <dgm:spPr/>
      <dgm:t>
        <a:bodyPr/>
        <a:lstStyle/>
        <a:p>
          <a:r>
            <a:rPr lang="ru-RU" dirty="0" smtClean="0"/>
            <a:t>1-4 класс</a:t>
          </a:r>
          <a:endParaRPr lang="ru-RU" dirty="0"/>
        </a:p>
      </dgm:t>
    </dgm:pt>
    <dgm:pt modelId="{654E38A0-5DAD-40EA-BCC3-810E1A303713}" type="parTrans" cxnId="{8755321C-30B2-45BB-9A82-B0CD7F045459}">
      <dgm:prSet/>
      <dgm:spPr/>
      <dgm:t>
        <a:bodyPr/>
        <a:lstStyle/>
        <a:p>
          <a:endParaRPr lang="ru-RU"/>
        </a:p>
      </dgm:t>
    </dgm:pt>
    <dgm:pt modelId="{BFCE3B9F-8618-45FA-A8ED-16D156A80897}" type="sibTrans" cxnId="{8755321C-30B2-45BB-9A82-B0CD7F045459}">
      <dgm:prSet/>
      <dgm:spPr/>
      <dgm:t>
        <a:bodyPr/>
        <a:lstStyle/>
        <a:p>
          <a:endParaRPr lang="ru-RU"/>
        </a:p>
      </dgm:t>
    </dgm:pt>
    <dgm:pt modelId="{CA6F49DF-B6DA-4929-AA0F-A70F55A2A3C7}">
      <dgm:prSet phldrT="[Текст]"/>
      <dgm:spPr/>
      <dgm:t>
        <a:bodyPr/>
        <a:lstStyle/>
        <a:p>
          <a:r>
            <a:rPr lang="ru-RU" dirty="0" smtClean="0"/>
            <a:t>«Мир моих интересов» (ОМУ)</a:t>
          </a:r>
          <a:endParaRPr lang="ru-RU" dirty="0"/>
        </a:p>
      </dgm:t>
    </dgm:pt>
    <dgm:pt modelId="{C8250043-3791-4FBA-9906-5DFACDC0EC2E}" type="parTrans" cxnId="{4C897767-D316-4C08-A0C6-21B5B8E1D02B}">
      <dgm:prSet/>
      <dgm:spPr/>
      <dgm:t>
        <a:bodyPr/>
        <a:lstStyle/>
        <a:p>
          <a:endParaRPr lang="ru-RU"/>
        </a:p>
      </dgm:t>
    </dgm:pt>
    <dgm:pt modelId="{0BE04D05-FAE3-4326-9345-DD5E7F92A24A}" type="sibTrans" cxnId="{4C897767-D316-4C08-A0C6-21B5B8E1D02B}">
      <dgm:prSet/>
      <dgm:spPr/>
      <dgm:t>
        <a:bodyPr/>
        <a:lstStyle/>
        <a:p>
          <a:endParaRPr lang="ru-RU"/>
        </a:p>
      </dgm:t>
    </dgm:pt>
    <dgm:pt modelId="{103540E2-C1DA-4CD3-9196-59AF393AA286}">
      <dgm:prSet phldrT="[Текст]"/>
      <dgm:spPr/>
      <dgm:t>
        <a:bodyPr/>
        <a:lstStyle/>
        <a:p>
          <a:r>
            <a:rPr lang="ru-RU" dirty="0" smtClean="0"/>
            <a:t>«Юный исследователь»</a:t>
          </a:r>
          <a:endParaRPr lang="ru-RU" dirty="0"/>
        </a:p>
      </dgm:t>
    </dgm:pt>
    <dgm:pt modelId="{1F427AFA-879F-4F92-9272-F6D68D29839E}" type="parTrans" cxnId="{0496699A-7D59-4ECB-8D90-B72274BAF497}">
      <dgm:prSet/>
      <dgm:spPr/>
      <dgm:t>
        <a:bodyPr/>
        <a:lstStyle/>
        <a:p>
          <a:endParaRPr lang="ru-RU"/>
        </a:p>
      </dgm:t>
    </dgm:pt>
    <dgm:pt modelId="{52AD4D31-DDAB-4CA3-BA49-8623E2E02CFC}" type="sibTrans" cxnId="{0496699A-7D59-4ECB-8D90-B72274BAF497}">
      <dgm:prSet/>
      <dgm:spPr/>
      <dgm:t>
        <a:bodyPr/>
        <a:lstStyle/>
        <a:p>
          <a:endParaRPr lang="ru-RU"/>
        </a:p>
      </dgm:t>
    </dgm:pt>
    <dgm:pt modelId="{7CA6D902-558A-4A02-A383-7F9116706FF0}">
      <dgm:prSet phldrT="[Текст]"/>
      <dgm:spPr/>
      <dgm:t>
        <a:bodyPr/>
        <a:lstStyle/>
        <a:p>
          <a:r>
            <a:rPr lang="ru-RU" dirty="0" smtClean="0"/>
            <a:t>5-6 класс</a:t>
          </a:r>
          <a:endParaRPr lang="ru-RU" dirty="0"/>
        </a:p>
      </dgm:t>
    </dgm:pt>
    <dgm:pt modelId="{0DF48C3D-7C1A-4600-9D85-718D84939D38}" type="parTrans" cxnId="{A41488B6-DA8F-42FE-B64B-54C415CCC8FB}">
      <dgm:prSet/>
      <dgm:spPr/>
      <dgm:t>
        <a:bodyPr/>
        <a:lstStyle/>
        <a:p>
          <a:endParaRPr lang="ru-RU"/>
        </a:p>
      </dgm:t>
    </dgm:pt>
    <dgm:pt modelId="{BD6E2235-388C-4CD1-8873-AE92DD1F811E}" type="sibTrans" cxnId="{A41488B6-DA8F-42FE-B64B-54C415CCC8FB}">
      <dgm:prSet/>
      <dgm:spPr/>
      <dgm:t>
        <a:bodyPr/>
        <a:lstStyle/>
        <a:p>
          <a:endParaRPr lang="ru-RU"/>
        </a:p>
      </dgm:t>
    </dgm:pt>
    <dgm:pt modelId="{3418EC46-7048-4AD1-BFED-8EE8E540F1EC}">
      <dgm:prSet phldrT="[Текст]"/>
      <dgm:spPr/>
      <dgm:t>
        <a:bodyPr/>
        <a:lstStyle/>
        <a:p>
          <a:r>
            <a:rPr lang="ru-RU" dirty="0" smtClean="0"/>
            <a:t>«Программирование в среде «</a:t>
          </a:r>
          <a:r>
            <a:rPr lang="en-US" dirty="0" smtClean="0"/>
            <a:t>Scratch</a:t>
          </a:r>
          <a:r>
            <a:rPr lang="ru-RU" dirty="0" smtClean="0"/>
            <a:t>»</a:t>
          </a:r>
        </a:p>
        <a:p>
          <a:r>
            <a:rPr lang="ru-RU" dirty="0" smtClean="0"/>
            <a:t>«Основы программирования </a:t>
          </a:r>
          <a:r>
            <a:rPr lang="en-US" dirty="0" smtClean="0"/>
            <a:t>Pascal</a:t>
          </a:r>
          <a:r>
            <a:rPr lang="ru-RU" dirty="0" smtClean="0"/>
            <a:t>» (ОМУ)</a:t>
          </a:r>
          <a:endParaRPr lang="ru-RU" dirty="0"/>
        </a:p>
      </dgm:t>
    </dgm:pt>
    <dgm:pt modelId="{16F51771-DC27-4257-8D33-59D667ABB23C}" type="parTrans" cxnId="{4BC3BD4C-0E0B-4810-B819-876E5FF9E3A8}">
      <dgm:prSet/>
      <dgm:spPr/>
      <dgm:t>
        <a:bodyPr/>
        <a:lstStyle/>
        <a:p>
          <a:endParaRPr lang="ru-RU"/>
        </a:p>
      </dgm:t>
    </dgm:pt>
    <dgm:pt modelId="{DC2D6A0C-61E8-4D59-82C4-60F35CD9629B}" type="sibTrans" cxnId="{4BC3BD4C-0E0B-4810-B819-876E5FF9E3A8}">
      <dgm:prSet/>
      <dgm:spPr/>
      <dgm:t>
        <a:bodyPr/>
        <a:lstStyle/>
        <a:p>
          <a:endParaRPr lang="ru-RU"/>
        </a:p>
      </dgm:t>
    </dgm:pt>
    <dgm:pt modelId="{36515D84-7DAF-4606-BB0C-382186E7930B}">
      <dgm:prSet phldrT="[Текст]"/>
      <dgm:spPr/>
      <dgm:t>
        <a:bodyPr/>
        <a:lstStyle/>
        <a:p>
          <a:r>
            <a:rPr lang="ru-RU" dirty="0" smtClean="0"/>
            <a:t>«Проектная деятельность»</a:t>
          </a:r>
        </a:p>
        <a:p>
          <a:r>
            <a:rPr lang="ru-RU" dirty="0" smtClean="0"/>
            <a:t>«Волшебный компьютер» (ОМУ)</a:t>
          </a:r>
          <a:endParaRPr lang="ru-RU" dirty="0"/>
        </a:p>
      </dgm:t>
    </dgm:pt>
    <dgm:pt modelId="{8BBADDDC-4098-4A54-8D85-1BB6BDE6ABD8}" type="parTrans" cxnId="{240071F1-0694-4FA6-B198-222D36106685}">
      <dgm:prSet/>
      <dgm:spPr/>
      <dgm:t>
        <a:bodyPr/>
        <a:lstStyle/>
        <a:p>
          <a:endParaRPr lang="ru-RU"/>
        </a:p>
      </dgm:t>
    </dgm:pt>
    <dgm:pt modelId="{3B1DD99A-7C1D-4EF6-9B97-DC4BA4D3C17D}" type="sibTrans" cxnId="{240071F1-0694-4FA6-B198-222D36106685}">
      <dgm:prSet/>
      <dgm:spPr/>
      <dgm:t>
        <a:bodyPr/>
        <a:lstStyle/>
        <a:p>
          <a:endParaRPr lang="ru-RU"/>
        </a:p>
      </dgm:t>
    </dgm:pt>
    <dgm:pt modelId="{D691EA20-ABFD-4C78-B09C-3D84ACE2B870}">
      <dgm:prSet phldrT="[Текст]"/>
      <dgm:spPr/>
      <dgm:t>
        <a:bodyPr/>
        <a:lstStyle/>
        <a:p>
          <a:r>
            <a:rPr lang="ru-RU" dirty="0" smtClean="0"/>
            <a:t>7-11 класс</a:t>
          </a:r>
          <a:endParaRPr lang="ru-RU" dirty="0"/>
        </a:p>
      </dgm:t>
    </dgm:pt>
    <dgm:pt modelId="{14AD353D-D78D-4188-9969-AFC44B49CCB5}" type="parTrans" cxnId="{943D962E-B729-4D9E-929B-19710FC4C3DF}">
      <dgm:prSet/>
      <dgm:spPr/>
      <dgm:t>
        <a:bodyPr/>
        <a:lstStyle/>
        <a:p>
          <a:endParaRPr lang="ru-RU"/>
        </a:p>
      </dgm:t>
    </dgm:pt>
    <dgm:pt modelId="{76147DA3-8F34-4138-A8E9-4BEE42632BAA}" type="sibTrans" cxnId="{943D962E-B729-4D9E-929B-19710FC4C3DF}">
      <dgm:prSet/>
      <dgm:spPr/>
      <dgm:t>
        <a:bodyPr/>
        <a:lstStyle/>
        <a:p>
          <a:endParaRPr lang="ru-RU"/>
        </a:p>
      </dgm:t>
    </dgm:pt>
    <dgm:pt modelId="{0B892858-1F30-494E-91D7-3184ACC24EF4}">
      <dgm:prSet phldrT="[Текст]"/>
      <dgm:spPr/>
      <dgm:t>
        <a:bodyPr/>
        <a:lstStyle/>
        <a:p>
          <a:r>
            <a:rPr lang="ru-RU" dirty="0" smtClean="0"/>
            <a:t>«3</a:t>
          </a:r>
          <a:r>
            <a:rPr lang="en-US" dirty="0" smtClean="0"/>
            <a:t>D</a:t>
          </a:r>
          <a:r>
            <a:rPr lang="ru-RU" dirty="0" smtClean="0"/>
            <a:t>-моделирование»</a:t>
          </a:r>
          <a:endParaRPr lang="ru-RU" dirty="0"/>
        </a:p>
      </dgm:t>
    </dgm:pt>
    <dgm:pt modelId="{ADC40993-D295-4DC1-AB25-143D8E11AD59}" type="parTrans" cxnId="{EE7BDFE6-0CA3-47C5-A6AA-3BD4277F1CAC}">
      <dgm:prSet/>
      <dgm:spPr/>
      <dgm:t>
        <a:bodyPr/>
        <a:lstStyle/>
        <a:p>
          <a:endParaRPr lang="ru-RU"/>
        </a:p>
      </dgm:t>
    </dgm:pt>
    <dgm:pt modelId="{8EDBB242-77CD-45FA-B26E-1213992BFB75}" type="sibTrans" cxnId="{EE7BDFE6-0CA3-47C5-A6AA-3BD4277F1CAC}">
      <dgm:prSet/>
      <dgm:spPr/>
      <dgm:t>
        <a:bodyPr/>
        <a:lstStyle/>
        <a:p>
          <a:endParaRPr lang="ru-RU"/>
        </a:p>
      </dgm:t>
    </dgm:pt>
    <dgm:pt modelId="{69DF2B14-68A8-472F-8D29-428C11B6169A}">
      <dgm:prSet phldrT="[Текст]"/>
      <dgm:spPr/>
      <dgm:t>
        <a:bodyPr/>
        <a:lstStyle/>
        <a:p>
          <a:r>
            <a:rPr lang="ru-RU" dirty="0" smtClean="0"/>
            <a:t>«Инженерная графика»</a:t>
          </a:r>
          <a:endParaRPr lang="ru-RU" dirty="0"/>
        </a:p>
      </dgm:t>
    </dgm:pt>
    <dgm:pt modelId="{DB77E115-9CE6-41EF-B605-BA90B74B541A}" type="parTrans" cxnId="{A44A2823-C145-4D94-A314-42B44CD2ADDA}">
      <dgm:prSet/>
      <dgm:spPr/>
      <dgm:t>
        <a:bodyPr/>
        <a:lstStyle/>
        <a:p>
          <a:endParaRPr lang="ru-RU"/>
        </a:p>
      </dgm:t>
    </dgm:pt>
    <dgm:pt modelId="{0F8DDBD9-C72D-454E-88F2-84B7A0F64D91}" type="sibTrans" cxnId="{A44A2823-C145-4D94-A314-42B44CD2ADDA}">
      <dgm:prSet/>
      <dgm:spPr/>
      <dgm:t>
        <a:bodyPr/>
        <a:lstStyle/>
        <a:p>
          <a:endParaRPr lang="ru-RU"/>
        </a:p>
      </dgm:t>
    </dgm:pt>
    <dgm:pt modelId="{0B19C9E3-C3FC-4003-9950-D8128DE6C6D5}" type="pres">
      <dgm:prSet presAssocID="{ED850F5C-F6DA-4454-90C8-BEAA6FF956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72736-1C57-4CDE-9EBE-C47E76EBB25D}" type="pres">
      <dgm:prSet presAssocID="{D691EA20-ABFD-4C78-B09C-3D84ACE2B870}" presName="boxAndChildren" presStyleCnt="0"/>
      <dgm:spPr/>
    </dgm:pt>
    <dgm:pt modelId="{105DF3D9-8460-4CAE-AAEA-F0FC43B2128C}" type="pres">
      <dgm:prSet presAssocID="{D691EA20-ABFD-4C78-B09C-3D84ACE2B870}" presName="parentTextBox" presStyleLbl="node1" presStyleIdx="0" presStyleCnt="3"/>
      <dgm:spPr/>
      <dgm:t>
        <a:bodyPr/>
        <a:lstStyle/>
        <a:p>
          <a:endParaRPr lang="ru-RU"/>
        </a:p>
      </dgm:t>
    </dgm:pt>
    <dgm:pt modelId="{D7438690-D9C4-4C41-9B3D-1246067BC92B}" type="pres">
      <dgm:prSet presAssocID="{D691EA20-ABFD-4C78-B09C-3D84ACE2B870}" presName="entireBox" presStyleLbl="node1" presStyleIdx="0" presStyleCnt="3"/>
      <dgm:spPr/>
      <dgm:t>
        <a:bodyPr/>
        <a:lstStyle/>
        <a:p>
          <a:endParaRPr lang="ru-RU"/>
        </a:p>
      </dgm:t>
    </dgm:pt>
    <dgm:pt modelId="{3BA182F6-E6FD-4305-8103-D2BA1B92F150}" type="pres">
      <dgm:prSet presAssocID="{D691EA20-ABFD-4C78-B09C-3D84ACE2B870}" presName="descendantBox" presStyleCnt="0"/>
      <dgm:spPr/>
    </dgm:pt>
    <dgm:pt modelId="{0DA1D289-31F3-4625-A061-A3B506DA403B}" type="pres">
      <dgm:prSet presAssocID="{0B892858-1F30-494E-91D7-3184ACC24EF4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4BDE0-836C-4F9B-8F6D-311ADAF16312}" type="pres">
      <dgm:prSet presAssocID="{69DF2B14-68A8-472F-8D29-428C11B6169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3212-E69E-4F9C-83C9-B5F4767171CC}" type="pres">
      <dgm:prSet presAssocID="{BD6E2235-388C-4CD1-8873-AE92DD1F811E}" presName="sp" presStyleCnt="0"/>
      <dgm:spPr/>
    </dgm:pt>
    <dgm:pt modelId="{1671B70B-EF04-447B-95AA-DF50DAD0AFC2}" type="pres">
      <dgm:prSet presAssocID="{7CA6D902-558A-4A02-A383-7F9116706FF0}" presName="arrowAndChildren" presStyleCnt="0"/>
      <dgm:spPr/>
    </dgm:pt>
    <dgm:pt modelId="{84C68BE9-D7D3-4C78-A756-0B67AAE21AC3}" type="pres">
      <dgm:prSet presAssocID="{7CA6D902-558A-4A02-A383-7F9116706FF0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4A4119A-6DE3-485F-ADF5-53C02D19DBD6}" type="pres">
      <dgm:prSet presAssocID="{7CA6D902-558A-4A02-A383-7F9116706FF0}" presName="arrow" presStyleLbl="node1" presStyleIdx="1" presStyleCnt="3"/>
      <dgm:spPr/>
      <dgm:t>
        <a:bodyPr/>
        <a:lstStyle/>
        <a:p>
          <a:endParaRPr lang="ru-RU"/>
        </a:p>
      </dgm:t>
    </dgm:pt>
    <dgm:pt modelId="{93E99642-C202-478B-9E31-3C2974AD237D}" type="pres">
      <dgm:prSet presAssocID="{7CA6D902-558A-4A02-A383-7F9116706FF0}" presName="descendantArrow" presStyleCnt="0"/>
      <dgm:spPr/>
    </dgm:pt>
    <dgm:pt modelId="{F16A917C-7821-44DE-895B-59D534167EAE}" type="pres">
      <dgm:prSet presAssocID="{3418EC46-7048-4AD1-BFED-8EE8E540F1E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0E499-3DC0-4E9D-BDB9-4719628BDFE5}" type="pres">
      <dgm:prSet presAssocID="{36515D84-7DAF-4606-BB0C-382186E7930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662E3-36B7-4463-9A23-CD42E3120CCA}" type="pres">
      <dgm:prSet presAssocID="{BFCE3B9F-8618-45FA-A8ED-16D156A80897}" presName="sp" presStyleCnt="0"/>
      <dgm:spPr/>
    </dgm:pt>
    <dgm:pt modelId="{C0C31305-3263-4AED-876E-77E65E0F4516}" type="pres">
      <dgm:prSet presAssocID="{3779DB3A-315D-469C-8D46-AA619CA00BF7}" presName="arrowAndChildren" presStyleCnt="0"/>
      <dgm:spPr/>
    </dgm:pt>
    <dgm:pt modelId="{E8BCBEC7-8017-4497-A523-15F2AE1FEE6F}" type="pres">
      <dgm:prSet presAssocID="{3779DB3A-315D-469C-8D46-AA619CA00BF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9A9C1D7-F48D-4C36-9B66-5FE062B24270}" type="pres">
      <dgm:prSet presAssocID="{3779DB3A-315D-469C-8D46-AA619CA00BF7}" presName="arrow" presStyleLbl="node1" presStyleIdx="2" presStyleCnt="3" custLinFactNeighborX="-793" custLinFactNeighborY="975"/>
      <dgm:spPr/>
      <dgm:t>
        <a:bodyPr/>
        <a:lstStyle/>
        <a:p>
          <a:endParaRPr lang="ru-RU"/>
        </a:p>
      </dgm:t>
    </dgm:pt>
    <dgm:pt modelId="{3639B0C7-3A74-4CC7-BBA0-694E4207AD51}" type="pres">
      <dgm:prSet presAssocID="{3779DB3A-315D-469C-8D46-AA619CA00BF7}" presName="descendantArrow" presStyleCnt="0"/>
      <dgm:spPr/>
    </dgm:pt>
    <dgm:pt modelId="{EDF0E06A-A0CB-41A1-B72B-1538CAA34FB0}" type="pres">
      <dgm:prSet presAssocID="{CA6F49DF-B6DA-4929-AA0F-A70F55A2A3C7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A39B7-FDA9-4E76-83C4-943D20C29455}" type="pres">
      <dgm:prSet presAssocID="{103540E2-C1DA-4CD3-9196-59AF393AA28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5AA188-3B3A-4742-8EB7-62E342F35DD8}" type="presOf" srcId="{36515D84-7DAF-4606-BB0C-382186E7930B}" destId="{B530E499-3DC0-4E9D-BDB9-4719628BDFE5}" srcOrd="0" destOrd="0" presId="urn:microsoft.com/office/officeart/2005/8/layout/process4"/>
    <dgm:cxn modelId="{FD2B20C7-68E7-42BD-9898-298C0BBB7365}" type="presOf" srcId="{CA6F49DF-B6DA-4929-AA0F-A70F55A2A3C7}" destId="{EDF0E06A-A0CB-41A1-B72B-1538CAA34FB0}" srcOrd="0" destOrd="0" presId="urn:microsoft.com/office/officeart/2005/8/layout/process4"/>
    <dgm:cxn modelId="{8755321C-30B2-45BB-9A82-B0CD7F045459}" srcId="{ED850F5C-F6DA-4454-90C8-BEAA6FF9560F}" destId="{3779DB3A-315D-469C-8D46-AA619CA00BF7}" srcOrd="0" destOrd="0" parTransId="{654E38A0-5DAD-40EA-BCC3-810E1A303713}" sibTransId="{BFCE3B9F-8618-45FA-A8ED-16D156A80897}"/>
    <dgm:cxn modelId="{EE7BDFE6-0CA3-47C5-A6AA-3BD4277F1CAC}" srcId="{D691EA20-ABFD-4C78-B09C-3D84ACE2B870}" destId="{0B892858-1F30-494E-91D7-3184ACC24EF4}" srcOrd="0" destOrd="0" parTransId="{ADC40993-D295-4DC1-AB25-143D8E11AD59}" sibTransId="{8EDBB242-77CD-45FA-B26E-1213992BFB75}"/>
    <dgm:cxn modelId="{65BE071A-6D6C-425D-98B3-EA5B9F0FFBB9}" type="presOf" srcId="{69DF2B14-68A8-472F-8D29-428C11B6169A}" destId="{8824BDE0-836C-4F9B-8F6D-311ADAF16312}" srcOrd="0" destOrd="0" presId="urn:microsoft.com/office/officeart/2005/8/layout/process4"/>
    <dgm:cxn modelId="{4BC3BD4C-0E0B-4810-B819-876E5FF9E3A8}" srcId="{7CA6D902-558A-4A02-A383-7F9116706FF0}" destId="{3418EC46-7048-4AD1-BFED-8EE8E540F1EC}" srcOrd="0" destOrd="0" parTransId="{16F51771-DC27-4257-8D33-59D667ABB23C}" sibTransId="{DC2D6A0C-61E8-4D59-82C4-60F35CD9629B}"/>
    <dgm:cxn modelId="{1611B7B4-6B5A-4EAB-8DF3-D20841B07A21}" type="presOf" srcId="{0B892858-1F30-494E-91D7-3184ACC24EF4}" destId="{0DA1D289-31F3-4625-A061-A3B506DA403B}" srcOrd="0" destOrd="0" presId="urn:microsoft.com/office/officeart/2005/8/layout/process4"/>
    <dgm:cxn modelId="{943D962E-B729-4D9E-929B-19710FC4C3DF}" srcId="{ED850F5C-F6DA-4454-90C8-BEAA6FF9560F}" destId="{D691EA20-ABFD-4C78-B09C-3D84ACE2B870}" srcOrd="2" destOrd="0" parTransId="{14AD353D-D78D-4188-9969-AFC44B49CCB5}" sibTransId="{76147DA3-8F34-4138-A8E9-4BEE42632BAA}"/>
    <dgm:cxn modelId="{A41488B6-DA8F-42FE-B64B-54C415CCC8FB}" srcId="{ED850F5C-F6DA-4454-90C8-BEAA6FF9560F}" destId="{7CA6D902-558A-4A02-A383-7F9116706FF0}" srcOrd="1" destOrd="0" parTransId="{0DF48C3D-7C1A-4600-9D85-718D84939D38}" sibTransId="{BD6E2235-388C-4CD1-8873-AE92DD1F811E}"/>
    <dgm:cxn modelId="{06B8A681-5AF1-4545-B600-0C43FBE30349}" type="presOf" srcId="{D691EA20-ABFD-4C78-B09C-3D84ACE2B870}" destId="{D7438690-D9C4-4C41-9B3D-1246067BC92B}" srcOrd="1" destOrd="0" presId="urn:microsoft.com/office/officeart/2005/8/layout/process4"/>
    <dgm:cxn modelId="{A44A2823-C145-4D94-A314-42B44CD2ADDA}" srcId="{D691EA20-ABFD-4C78-B09C-3D84ACE2B870}" destId="{69DF2B14-68A8-472F-8D29-428C11B6169A}" srcOrd="1" destOrd="0" parTransId="{DB77E115-9CE6-41EF-B605-BA90B74B541A}" sibTransId="{0F8DDBD9-C72D-454E-88F2-84B7A0F64D91}"/>
    <dgm:cxn modelId="{A666E9C7-55AF-497E-B244-1CDFA779EDFE}" type="presOf" srcId="{7CA6D902-558A-4A02-A383-7F9116706FF0}" destId="{84C68BE9-D7D3-4C78-A756-0B67AAE21AC3}" srcOrd="0" destOrd="0" presId="urn:microsoft.com/office/officeart/2005/8/layout/process4"/>
    <dgm:cxn modelId="{4C897767-D316-4C08-A0C6-21B5B8E1D02B}" srcId="{3779DB3A-315D-469C-8D46-AA619CA00BF7}" destId="{CA6F49DF-B6DA-4929-AA0F-A70F55A2A3C7}" srcOrd="0" destOrd="0" parTransId="{C8250043-3791-4FBA-9906-5DFACDC0EC2E}" sibTransId="{0BE04D05-FAE3-4326-9345-DD5E7F92A24A}"/>
    <dgm:cxn modelId="{79BF000C-E11F-40EA-80E6-5F69271F1147}" type="presOf" srcId="{3418EC46-7048-4AD1-BFED-8EE8E540F1EC}" destId="{F16A917C-7821-44DE-895B-59D534167EAE}" srcOrd="0" destOrd="0" presId="urn:microsoft.com/office/officeart/2005/8/layout/process4"/>
    <dgm:cxn modelId="{F691330B-5FEC-4D20-B65F-B42B2A150A5B}" type="presOf" srcId="{ED850F5C-F6DA-4454-90C8-BEAA6FF9560F}" destId="{0B19C9E3-C3FC-4003-9950-D8128DE6C6D5}" srcOrd="0" destOrd="0" presId="urn:microsoft.com/office/officeart/2005/8/layout/process4"/>
    <dgm:cxn modelId="{123C89CD-5C2E-4B02-A59F-5577BD0C90C0}" type="presOf" srcId="{3779DB3A-315D-469C-8D46-AA619CA00BF7}" destId="{E8BCBEC7-8017-4497-A523-15F2AE1FEE6F}" srcOrd="0" destOrd="0" presId="urn:microsoft.com/office/officeart/2005/8/layout/process4"/>
    <dgm:cxn modelId="{240071F1-0694-4FA6-B198-222D36106685}" srcId="{7CA6D902-558A-4A02-A383-7F9116706FF0}" destId="{36515D84-7DAF-4606-BB0C-382186E7930B}" srcOrd="1" destOrd="0" parTransId="{8BBADDDC-4098-4A54-8D85-1BB6BDE6ABD8}" sibTransId="{3B1DD99A-7C1D-4EF6-9B97-DC4BA4D3C17D}"/>
    <dgm:cxn modelId="{772151EC-EE7E-4BC7-B31F-A025CE662F43}" type="presOf" srcId="{7CA6D902-558A-4A02-A383-7F9116706FF0}" destId="{B4A4119A-6DE3-485F-ADF5-53C02D19DBD6}" srcOrd="1" destOrd="0" presId="urn:microsoft.com/office/officeart/2005/8/layout/process4"/>
    <dgm:cxn modelId="{2C00DF0E-3D4C-4597-B300-B63A62C53457}" type="presOf" srcId="{3779DB3A-315D-469C-8D46-AA619CA00BF7}" destId="{59A9C1D7-F48D-4C36-9B66-5FE062B24270}" srcOrd="1" destOrd="0" presId="urn:microsoft.com/office/officeart/2005/8/layout/process4"/>
    <dgm:cxn modelId="{D230861C-9170-4D9F-B6B1-EC86978A0845}" type="presOf" srcId="{D691EA20-ABFD-4C78-B09C-3D84ACE2B870}" destId="{105DF3D9-8460-4CAE-AAEA-F0FC43B2128C}" srcOrd="0" destOrd="0" presId="urn:microsoft.com/office/officeart/2005/8/layout/process4"/>
    <dgm:cxn modelId="{0496699A-7D59-4ECB-8D90-B72274BAF497}" srcId="{3779DB3A-315D-469C-8D46-AA619CA00BF7}" destId="{103540E2-C1DA-4CD3-9196-59AF393AA286}" srcOrd="1" destOrd="0" parTransId="{1F427AFA-879F-4F92-9272-F6D68D29839E}" sibTransId="{52AD4D31-DDAB-4CA3-BA49-8623E2E02CFC}"/>
    <dgm:cxn modelId="{E18161E4-87F7-42CA-88D8-996B91AD0FF3}" type="presOf" srcId="{103540E2-C1DA-4CD3-9196-59AF393AA286}" destId="{839A39B7-FDA9-4E76-83C4-943D20C29455}" srcOrd="0" destOrd="0" presId="urn:microsoft.com/office/officeart/2005/8/layout/process4"/>
    <dgm:cxn modelId="{F30021DC-FC7B-4AE2-8F0F-4AC0DD702DDF}" type="presParOf" srcId="{0B19C9E3-C3FC-4003-9950-D8128DE6C6D5}" destId="{31272736-1C57-4CDE-9EBE-C47E76EBB25D}" srcOrd="0" destOrd="0" presId="urn:microsoft.com/office/officeart/2005/8/layout/process4"/>
    <dgm:cxn modelId="{5D60234A-606E-49DF-A106-9899F2C1D696}" type="presParOf" srcId="{31272736-1C57-4CDE-9EBE-C47E76EBB25D}" destId="{105DF3D9-8460-4CAE-AAEA-F0FC43B2128C}" srcOrd="0" destOrd="0" presId="urn:microsoft.com/office/officeart/2005/8/layout/process4"/>
    <dgm:cxn modelId="{6ADE02F7-B465-45CB-93B7-F1C8C429526D}" type="presParOf" srcId="{31272736-1C57-4CDE-9EBE-C47E76EBB25D}" destId="{D7438690-D9C4-4C41-9B3D-1246067BC92B}" srcOrd="1" destOrd="0" presId="urn:microsoft.com/office/officeart/2005/8/layout/process4"/>
    <dgm:cxn modelId="{74F2D318-4C55-46CF-AAF3-BDAD9247CF27}" type="presParOf" srcId="{31272736-1C57-4CDE-9EBE-C47E76EBB25D}" destId="{3BA182F6-E6FD-4305-8103-D2BA1B92F150}" srcOrd="2" destOrd="0" presId="urn:microsoft.com/office/officeart/2005/8/layout/process4"/>
    <dgm:cxn modelId="{B56F2E5B-9EC9-4BAA-8BDC-3D3EEAD1C47A}" type="presParOf" srcId="{3BA182F6-E6FD-4305-8103-D2BA1B92F150}" destId="{0DA1D289-31F3-4625-A061-A3B506DA403B}" srcOrd="0" destOrd="0" presId="urn:microsoft.com/office/officeart/2005/8/layout/process4"/>
    <dgm:cxn modelId="{E7FC57A9-AD26-46B7-A620-F20E3D2E9B44}" type="presParOf" srcId="{3BA182F6-E6FD-4305-8103-D2BA1B92F150}" destId="{8824BDE0-836C-4F9B-8F6D-311ADAF16312}" srcOrd="1" destOrd="0" presId="urn:microsoft.com/office/officeart/2005/8/layout/process4"/>
    <dgm:cxn modelId="{ED3B78D8-8DDF-47E2-B488-E796FA9B0B01}" type="presParOf" srcId="{0B19C9E3-C3FC-4003-9950-D8128DE6C6D5}" destId="{FFA23212-E69E-4F9C-83C9-B5F4767171CC}" srcOrd="1" destOrd="0" presId="urn:microsoft.com/office/officeart/2005/8/layout/process4"/>
    <dgm:cxn modelId="{74B45444-132D-4054-AC27-6BFD2908C416}" type="presParOf" srcId="{0B19C9E3-C3FC-4003-9950-D8128DE6C6D5}" destId="{1671B70B-EF04-447B-95AA-DF50DAD0AFC2}" srcOrd="2" destOrd="0" presId="urn:microsoft.com/office/officeart/2005/8/layout/process4"/>
    <dgm:cxn modelId="{600597A4-E502-4788-81DE-A932C4BBFEEC}" type="presParOf" srcId="{1671B70B-EF04-447B-95AA-DF50DAD0AFC2}" destId="{84C68BE9-D7D3-4C78-A756-0B67AAE21AC3}" srcOrd="0" destOrd="0" presId="urn:microsoft.com/office/officeart/2005/8/layout/process4"/>
    <dgm:cxn modelId="{B2CF170E-96FA-4791-A69A-42B1C837B7D1}" type="presParOf" srcId="{1671B70B-EF04-447B-95AA-DF50DAD0AFC2}" destId="{B4A4119A-6DE3-485F-ADF5-53C02D19DBD6}" srcOrd="1" destOrd="0" presId="urn:microsoft.com/office/officeart/2005/8/layout/process4"/>
    <dgm:cxn modelId="{E4ED88E9-910A-4862-8805-7C1ECE67FF4F}" type="presParOf" srcId="{1671B70B-EF04-447B-95AA-DF50DAD0AFC2}" destId="{93E99642-C202-478B-9E31-3C2974AD237D}" srcOrd="2" destOrd="0" presId="urn:microsoft.com/office/officeart/2005/8/layout/process4"/>
    <dgm:cxn modelId="{D9059B28-688F-4AA6-9980-825942FD56D3}" type="presParOf" srcId="{93E99642-C202-478B-9E31-3C2974AD237D}" destId="{F16A917C-7821-44DE-895B-59D534167EAE}" srcOrd="0" destOrd="0" presId="urn:microsoft.com/office/officeart/2005/8/layout/process4"/>
    <dgm:cxn modelId="{50B89561-2E32-4EA8-A8C6-952D4B72BC37}" type="presParOf" srcId="{93E99642-C202-478B-9E31-3C2974AD237D}" destId="{B530E499-3DC0-4E9D-BDB9-4719628BDFE5}" srcOrd="1" destOrd="0" presId="urn:microsoft.com/office/officeart/2005/8/layout/process4"/>
    <dgm:cxn modelId="{16E5DB75-B0AC-4A9A-B892-4E1789692E7E}" type="presParOf" srcId="{0B19C9E3-C3FC-4003-9950-D8128DE6C6D5}" destId="{1C2662E3-36B7-4463-9A23-CD42E3120CCA}" srcOrd="3" destOrd="0" presId="urn:microsoft.com/office/officeart/2005/8/layout/process4"/>
    <dgm:cxn modelId="{297DFDF7-AAB1-4AB6-BD43-857DD1F13BEF}" type="presParOf" srcId="{0B19C9E3-C3FC-4003-9950-D8128DE6C6D5}" destId="{C0C31305-3263-4AED-876E-77E65E0F4516}" srcOrd="4" destOrd="0" presId="urn:microsoft.com/office/officeart/2005/8/layout/process4"/>
    <dgm:cxn modelId="{A4968F28-BDEC-4BD6-97F4-A915596F7683}" type="presParOf" srcId="{C0C31305-3263-4AED-876E-77E65E0F4516}" destId="{E8BCBEC7-8017-4497-A523-15F2AE1FEE6F}" srcOrd="0" destOrd="0" presId="urn:microsoft.com/office/officeart/2005/8/layout/process4"/>
    <dgm:cxn modelId="{0B04C916-417B-4F90-ACFA-DDAF58A75DC2}" type="presParOf" srcId="{C0C31305-3263-4AED-876E-77E65E0F4516}" destId="{59A9C1D7-F48D-4C36-9B66-5FE062B24270}" srcOrd="1" destOrd="0" presId="urn:microsoft.com/office/officeart/2005/8/layout/process4"/>
    <dgm:cxn modelId="{5B5C2118-B2EE-4D7A-9E06-599112BD3038}" type="presParOf" srcId="{C0C31305-3263-4AED-876E-77E65E0F4516}" destId="{3639B0C7-3A74-4CC7-BBA0-694E4207AD51}" srcOrd="2" destOrd="0" presId="urn:microsoft.com/office/officeart/2005/8/layout/process4"/>
    <dgm:cxn modelId="{F96DB0A9-7B9C-4422-809E-41DDBF79BC40}" type="presParOf" srcId="{3639B0C7-3A74-4CC7-BBA0-694E4207AD51}" destId="{EDF0E06A-A0CB-41A1-B72B-1538CAA34FB0}" srcOrd="0" destOrd="0" presId="urn:microsoft.com/office/officeart/2005/8/layout/process4"/>
    <dgm:cxn modelId="{CD12C413-D220-4A30-A565-C81CB8802A21}" type="presParOf" srcId="{3639B0C7-3A74-4CC7-BBA0-694E4207AD51}" destId="{839A39B7-FDA9-4E76-83C4-943D20C2945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D19A8-A772-426B-AAE1-193777D1F71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1B2AE6-5C92-4D7C-B8BC-54496D94D481}">
      <dgm:prSet phldrT="[Текст]"/>
      <dgm:spPr/>
      <dgm:t>
        <a:bodyPr/>
        <a:lstStyle/>
        <a:p>
          <a:r>
            <a:rPr lang="ru-RU" dirty="0" smtClean="0"/>
            <a:t>Учебный класс</a:t>
          </a:r>
          <a:endParaRPr lang="ru-RU" dirty="0"/>
        </a:p>
      </dgm:t>
    </dgm:pt>
    <dgm:pt modelId="{1E1DFC39-F45D-4504-995C-A3CA01C8890E}" type="parTrans" cxnId="{1BA95200-0628-4D25-93CE-63C04E501B53}">
      <dgm:prSet/>
      <dgm:spPr/>
      <dgm:t>
        <a:bodyPr/>
        <a:lstStyle/>
        <a:p>
          <a:endParaRPr lang="ru-RU"/>
        </a:p>
      </dgm:t>
    </dgm:pt>
    <dgm:pt modelId="{9583BD64-CAB6-4D28-8BCD-CCDDFB162D52}" type="sibTrans" cxnId="{1BA95200-0628-4D25-93CE-63C04E501B53}">
      <dgm:prSet/>
      <dgm:spPr/>
      <dgm:t>
        <a:bodyPr/>
        <a:lstStyle/>
        <a:p>
          <a:endParaRPr lang="ru-RU"/>
        </a:p>
      </dgm:t>
    </dgm:pt>
    <dgm:pt modelId="{D75AFAD4-F6BE-46E2-95D3-C4B69A9E22FB}">
      <dgm:prSet phldrT="[Текст]"/>
      <dgm:spPr/>
      <dgm:t>
        <a:bodyPr/>
        <a:lstStyle/>
        <a:p>
          <a:r>
            <a:rPr lang="ru-RU" dirty="0" smtClean="0"/>
            <a:t>Технология</a:t>
          </a:r>
          <a:endParaRPr lang="ru-RU" dirty="0"/>
        </a:p>
      </dgm:t>
    </dgm:pt>
    <dgm:pt modelId="{1309C1FC-4402-4165-AE19-A1DE10A633B7}" type="parTrans" cxnId="{B1EEF525-BB9F-49EF-AE66-8EB582CBF768}">
      <dgm:prSet/>
      <dgm:spPr/>
      <dgm:t>
        <a:bodyPr/>
        <a:lstStyle/>
        <a:p>
          <a:endParaRPr lang="ru-RU"/>
        </a:p>
      </dgm:t>
    </dgm:pt>
    <dgm:pt modelId="{6AC56ABB-003C-4C77-A6D2-A41CA8FB6871}" type="sibTrans" cxnId="{B1EEF525-BB9F-49EF-AE66-8EB582CBF768}">
      <dgm:prSet/>
      <dgm:spPr/>
      <dgm:t>
        <a:bodyPr/>
        <a:lstStyle/>
        <a:p>
          <a:endParaRPr lang="ru-RU"/>
        </a:p>
      </dgm:t>
    </dgm:pt>
    <dgm:pt modelId="{A8DA22BF-CFCD-46AD-B9F7-0A98D74744DE}">
      <dgm:prSet phldrT="[Текст]"/>
      <dgm:spPr/>
      <dgm:t>
        <a:bodyPr/>
        <a:lstStyle/>
        <a:p>
          <a:r>
            <a:rPr lang="ru-RU" dirty="0" smtClean="0"/>
            <a:t>ОБЖ</a:t>
          </a:r>
          <a:endParaRPr lang="ru-RU" dirty="0"/>
        </a:p>
      </dgm:t>
    </dgm:pt>
    <dgm:pt modelId="{B66D7047-7F06-44EF-BF83-F43396FC07CB}" type="parTrans" cxnId="{63EB0B44-45E0-43F9-B6B0-DCC28F3AEC93}">
      <dgm:prSet/>
      <dgm:spPr/>
      <dgm:t>
        <a:bodyPr/>
        <a:lstStyle/>
        <a:p>
          <a:endParaRPr lang="ru-RU"/>
        </a:p>
      </dgm:t>
    </dgm:pt>
    <dgm:pt modelId="{02C318CC-F0B2-4A6E-8D9D-F14E0C6650D2}" type="sibTrans" cxnId="{63EB0B44-45E0-43F9-B6B0-DCC28F3AEC93}">
      <dgm:prSet/>
      <dgm:spPr/>
      <dgm:t>
        <a:bodyPr/>
        <a:lstStyle/>
        <a:p>
          <a:endParaRPr lang="ru-RU"/>
        </a:p>
      </dgm:t>
    </dgm:pt>
    <dgm:pt modelId="{49F444A9-73D2-4ADE-B8B2-7031F79E8B58}">
      <dgm:prSet phldrT="[Текст]"/>
      <dgm:spPr/>
      <dgm:t>
        <a:bodyPr/>
        <a:lstStyle/>
        <a:p>
          <a:r>
            <a:rPr lang="ru-RU" dirty="0" smtClean="0"/>
            <a:t>Кабинет проектной деятельности</a:t>
          </a:r>
          <a:endParaRPr lang="ru-RU" dirty="0"/>
        </a:p>
      </dgm:t>
    </dgm:pt>
    <dgm:pt modelId="{13446023-1B41-4C09-AB7E-6F94A04C6304}" type="parTrans" cxnId="{8D99A7C2-5FBB-4EC2-91F5-3DF7E0206393}">
      <dgm:prSet/>
      <dgm:spPr/>
      <dgm:t>
        <a:bodyPr/>
        <a:lstStyle/>
        <a:p>
          <a:endParaRPr lang="ru-RU"/>
        </a:p>
      </dgm:t>
    </dgm:pt>
    <dgm:pt modelId="{C5662E91-3546-485C-BE3A-CF6D6501466D}" type="sibTrans" cxnId="{8D99A7C2-5FBB-4EC2-91F5-3DF7E0206393}">
      <dgm:prSet/>
      <dgm:spPr/>
      <dgm:t>
        <a:bodyPr/>
        <a:lstStyle/>
        <a:p>
          <a:endParaRPr lang="ru-RU"/>
        </a:p>
      </dgm:t>
    </dgm:pt>
    <dgm:pt modelId="{B5676913-4C37-468A-A6CE-0245DC34F127}">
      <dgm:prSet phldrT="[Текст]"/>
      <dgm:spPr/>
      <dgm:t>
        <a:bodyPr/>
        <a:lstStyle/>
        <a:p>
          <a:r>
            <a:rPr lang="ru-RU" dirty="0" smtClean="0"/>
            <a:t>Шахматная зона</a:t>
          </a:r>
          <a:endParaRPr lang="ru-RU" dirty="0"/>
        </a:p>
      </dgm:t>
    </dgm:pt>
    <dgm:pt modelId="{D1BF1BF5-5A86-443E-A900-07D5C94B3F79}" type="parTrans" cxnId="{12353052-5930-4F6C-8229-5F772BEF333D}">
      <dgm:prSet/>
      <dgm:spPr/>
      <dgm:t>
        <a:bodyPr/>
        <a:lstStyle/>
        <a:p>
          <a:endParaRPr lang="ru-RU"/>
        </a:p>
      </dgm:t>
    </dgm:pt>
    <dgm:pt modelId="{19C543D1-FCF0-4CD5-B606-A4D072CF988B}" type="sibTrans" cxnId="{12353052-5930-4F6C-8229-5F772BEF333D}">
      <dgm:prSet/>
      <dgm:spPr/>
      <dgm:t>
        <a:bodyPr/>
        <a:lstStyle/>
        <a:p>
          <a:endParaRPr lang="ru-RU"/>
        </a:p>
      </dgm:t>
    </dgm:pt>
    <dgm:pt modelId="{3D64CDAE-6D9E-4426-9063-80A175E5BD44}">
      <dgm:prSet phldrT="[Текст]"/>
      <dgm:spPr/>
      <dgm:t>
        <a:bodyPr/>
        <a:lstStyle/>
        <a:p>
          <a:r>
            <a:rPr lang="ru-RU" dirty="0" smtClean="0"/>
            <a:t>Медиазона</a:t>
          </a:r>
          <a:endParaRPr lang="ru-RU" dirty="0"/>
        </a:p>
      </dgm:t>
    </dgm:pt>
    <dgm:pt modelId="{EB46631D-06C0-497D-A87E-73A044C77DE0}" type="parTrans" cxnId="{55E2D5FF-E084-4DE6-A978-5C2257E4BE98}">
      <dgm:prSet/>
      <dgm:spPr/>
      <dgm:t>
        <a:bodyPr/>
        <a:lstStyle/>
        <a:p>
          <a:endParaRPr lang="ru-RU"/>
        </a:p>
      </dgm:t>
    </dgm:pt>
    <dgm:pt modelId="{E40DDBE0-D3E7-4462-AE52-64F50C9597B2}" type="sibTrans" cxnId="{55E2D5FF-E084-4DE6-A978-5C2257E4BE98}">
      <dgm:prSet/>
      <dgm:spPr/>
      <dgm:t>
        <a:bodyPr/>
        <a:lstStyle/>
        <a:p>
          <a:endParaRPr lang="ru-RU"/>
        </a:p>
      </dgm:t>
    </dgm:pt>
    <dgm:pt modelId="{B82F69FF-BF6B-4441-A34F-2ED7DD5A26E7}">
      <dgm:prSet phldrT="[Текст]"/>
      <dgm:spPr/>
      <dgm:t>
        <a:bodyPr/>
        <a:lstStyle/>
        <a:p>
          <a:r>
            <a:rPr lang="ru-RU" dirty="0" smtClean="0"/>
            <a:t>Холл</a:t>
          </a:r>
          <a:endParaRPr lang="ru-RU" dirty="0"/>
        </a:p>
      </dgm:t>
    </dgm:pt>
    <dgm:pt modelId="{5310761A-6EF5-47BA-BBEE-7A9D2E8C2801}" type="parTrans" cxnId="{E0DB956A-C979-4AAD-89AA-BAA02BE11815}">
      <dgm:prSet/>
      <dgm:spPr/>
      <dgm:t>
        <a:bodyPr/>
        <a:lstStyle/>
        <a:p>
          <a:endParaRPr lang="ru-RU"/>
        </a:p>
      </dgm:t>
    </dgm:pt>
    <dgm:pt modelId="{CAF19283-D864-4908-B9CB-A53482D10B1A}" type="sibTrans" cxnId="{E0DB956A-C979-4AAD-89AA-BAA02BE11815}">
      <dgm:prSet/>
      <dgm:spPr/>
      <dgm:t>
        <a:bodyPr/>
        <a:lstStyle/>
        <a:p>
          <a:endParaRPr lang="ru-RU"/>
        </a:p>
      </dgm:t>
    </dgm:pt>
    <dgm:pt modelId="{16DDE6B0-D338-4826-A330-BD3E58F51FEE}">
      <dgm:prSet phldrT="[Текст]"/>
      <dgm:spPr/>
      <dgm:t>
        <a:bodyPr/>
        <a:lstStyle/>
        <a:p>
          <a:r>
            <a:rPr lang="ru-RU" dirty="0" smtClean="0"/>
            <a:t>Информационная стена</a:t>
          </a:r>
          <a:endParaRPr lang="ru-RU" dirty="0"/>
        </a:p>
      </dgm:t>
    </dgm:pt>
    <dgm:pt modelId="{1BA7DD16-C80B-439F-B0F7-65983F692C99}" type="parTrans" cxnId="{5325A8BA-C549-4955-8DD2-36A547437A3C}">
      <dgm:prSet/>
      <dgm:spPr/>
      <dgm:t>
        <a:bodyPr/>
        <a:lstStyle/>
        <a:p>
          <a:endParaRPr lang="ru-RU"/>
        </a:p>
      </dgm:t>
    </dgm:pt>
    <dgm:pt modelId="{53EC8CF8-64EF-4E14-82FE-DB703542F0FF}" type="sibTrans" cxnId="{5325A8BA-C549-4955-8DD2-36A547437A3C}">
      <dgm:prSet/>
      <dgm:spPr/>
      <dgm:t>
        <a:bodyPr/>
        <a:lstStyle/>
        <a:p>
          <a:endParaRPr lang="ru-RU"/>
        </a:p>
      </dgm:t>
    </dgm:pt>
    <dgm:pt modelId="{12F5F93C-4146-44AD-BF78-B8055A804E04}">
      <dgm:prSet phldrT="[Текст]"/>
      <dgm:spPr/>
      <dgm:t>
        <a:bodyPr/>
        <a:lstStyle/>
        <a:p>
          <a:r>
            <a:rPr lang="ru-RU" dirty="0" smtClean="0"/>
            <a:t>Коворкинг</a:t>
          </a:r>
          <a:endParaRPr lang="ru-RU" dirty="0"/>
        </a:p>
      </dgm:t>
    </dgm:pt>
    <dgm:pt modelId="{C2C13220-1BFE-41BC-AF7A-6B3F5B0567F8}" type="parTrans" cxnId="{94C7A87A-8658-4245-94CA-D48CDD4536C3}">
      <dgm:prSet/>
      <dgm:spPr/>
      <dgm:t>
        <a:bodyPr/>
        <a:lstStyle/>
        <a:p>
          <a:endParaRPr lang="ru-RU"/>
        </a:p>
      </dgm:t>
    </dgm:pt>
    <dgm:pt modelId="{2ACF5BF4-D3E5-45D4-BF30-385AA1EE170A}" type="sibTrans" cxnId="{94C7A87A-8658-4245-94CA-D48CDD4536C3}">
      <dgm:prSet/>
      <dgm:spPr/>
      <dgm:t>
        <a:bodyPr/>
        <a:lstStyle/>
        <a:p>
          <a:endParaRPr lang="ru-RU"/>
        </a:p>
      </dgm:t>
    </dgm:pt>
    <dgm:pt modelId="{8FA875FE-8104-49D8-AD0F-FF9A7D304CF1}">
      <dgm:prSet phldrT="[Текст]"/>
      <dgm:spPr/>
      <dgm:t>
        <a:bodyPr/>
        <a:lstStyle/>
        <a:p>
          <a:r>
            <a:rPr lang="ru-RU" dirty="0" smtClean="0"/>
            <a:t>Информатика</a:t>
          </a:r>
          <a:endParaRPr lang="ru-RU" dirty="0"/>
        </a:p>
      </dgm:t>
    </dgm:pt>
    <dgm:pt modelId="{B1E2BB00-E8F2-4764-9BCC-61AAED013A50}" type="parTrans" cxnId="{8C52E0F2-98E0-4FDC-A2F0-69D724E86367}">
      <dgm:prSet/>
      <dgm:spPr/>
      <dgm:t>
        <a:bodyPr/>
        <a:lstStyle/>
        <a:p>
          <a:endParaRPr lang="ru-RU"/>
        </a:p>
      </dgm:t>
    </dgm:pt>
    <dgm:pt modelId="{AACDBE77-0185-4159-9F9A-4424C3D1C362}" type="sibTrans" cxnId="{8C52E0F2-98E0-4FDC-A2F0-69D724E86367}">
      <dgm:prSet/>
      <dgm:spPr/>
      <dgm:t>
        <a:bodyPr/>
        <a:lstStyle/>
        <a:p>
          <a:endParaRPr lang="ru-RU"/>
        </a:p>
      </dgm:t>
    </dgm:pt>
    <dgm:pt modelId="{07EDE0D7-8F1A-4F1C-BE98-336DF5220CC2}" type="pres">
      <dgm:prSet presAssocID="{6B5D19A8-A772-426B-AAE1-193777D1F7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20F25B-49DC-4A0B-9ADF-A76BE98D3788}" type="pres">
      <dgm:prSet presAssocID="{E31B2AE6-5C92-4D7C-B8BC-54496D94D481}" presName="composite" presStyleCnt="0"/>
      <dgm:spPr/>
    </dgm:pt>
    <dgm:pt modelId="{73081764-CADF-41CE-A9F1-DBFC42CDD6BF}" type="pres">
      <dgm:prSet presAssocID="{E31B2AE6-5C92-4D7C-B8BC-54496D94D4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50496-5009-4782-9D45-9433D8582800}" type="pres">
      <dgm:prSet presAssocID="{E31B2AE6-5C92-4D7C-B8BC-54496D94D48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5573E-FAFE-470C-AC88-58810BB878E3}" type="pres">
      <dgm:prSet presAssocID="{9583BD64-CAB6-4D28-8BCD-CCDDFB162D52}" presName="sp" presStyleCnt="0"/>
      <dgm:spPr/>
    </dgm:pt>
    <dgm:pt modelId="{DB949D4B-EF9E-4414-BD7F-9A9CD740EC83}" type="pres">
      <dgm:prSet presAssocID="{49F444A9-73D2-4ADE-B8B2-7031F79E8B58}" presName="composite" presStyleCnt="0"/>
      <dgm:spPr/>
    </dgm:pt>
    <dgm:pt modelId="{BFF3A96F-5B94-469C-8382-0B45DA2A38AF}" type="pres">
      <dgm:prSet presAssocID="{49F444A9-73D2-4ADE-B8B2-7031F79E8B5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E371B-094E-4C12-B1A3-7366AF246F3E}" type="pres">
      <dgm:prSet presAssocID="{49F444A9-73D2-4ADE-B8B2-7031F79E8B5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DB2C9-F3E0-421E-9F2D-E342E0731C72}" type="pres">
      <dgm:prSet presAssocID="{C5662E91-3546-485C-BE3A-CF6D6501466D}" presName="sp" presStyleCnt="0"/>
      <dgm:spPr/>
    </dgm:pt>
    <dgm:pt modelId="{28C86CDC-53F6-4F54-90B6-62C5F1E71A72}" type="pres">
      <dgm:prSet presAssocID="{B82F69FF-BF6B-4441-A34F-2ED7DD5A26E7}" presName="composite" presStyleCnt="0"/>
      <dgm:spPr/>
    </dgm:pt>
    <dgm:pt modelId="{5EA47571-75AA-477C-B0F1-B4DB5DF3463A}" type="pres">
      <dgm:prSet presAssocID="{B82F69FF-BF6B-4441-A34F-2ED7DD5A26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AE910-B63C-45AD-BF0F-16717F7A9E83}" type="pres">
      <dgm:prSet presAssocID="{B82F69FF-BF6B-4441-A34F-2ED7DD5A26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7A87A-8658-4245-94CA-D48CDD4536C3}" srcId="{B82F69FF-BF6B-4441-A34F-2ED7DD5A26E7}" destId="{12F5F93C-4146-44AD-BF78-B8055A804E04}" srcOrd="1" destOrd="0" parTransId="{C2C13220-1BFE-41BC-AF7A-6B3F5B0567F8}" sibTransId="{2ACF5BF4-D3E5-45D4-BF30-385AA1EE170A}"/>
    <dgm:cxn modelId="{24D5DF90-CF24-4478-916D-C156147CDAB0}" type="presOf" srcId="{A8DA22BF-CFCD-46AD-B9F7-0A98D74744DE}" destId="{01450496-5009-4782-9D45-9433D8582800}" srcOrd="0" destOrd="1" presId="urn:microsoft.com/office/officeart/2005/8/layout/chevron2"/>
    <dgm:cxn modelId="{E0DB956A-C979-4AAD-89AA-BAA02BE11815}" srcId="{6B5D19A8-A772-426B-AAE1-193777D1F718}" destId="{B82F69FF-BF6B-4441-A34F-2ED7DD5A26E7}" srcOrd="2" destOrd="0" parTransId="{5310761A-6EF5-47BA-BBEE-7A9D2E8C2801}" sibTransId="{CAF19283-D864-4908-B9CB-A53482D10B1A}"/>
    <dgm:cxn modelId="{55E2D5FF-E084-4DE6-A978-5C2257E4BE98}" srcId="{49F444A9-73D2-4ADE-B8B2-7031F79E8B58}" destId="{3D64CDAE-6D9E-4426-9063-80A175E5BD44}" srcOrd="1" destOrd="0" parTransId="{EB46631D-06C0-497D-A87E-73A044C77DE0}" sibTransId="{E40DDBE0-D3E7-4462-AE52-64F50C9597B2}"/>
    <dgm:cxn modelId="{12353052-5930-4F6C-8229-5F772BEF333D}" srcId="{49F444A9-73D2-4ADE-B8B2-7031F79E8B58}" destId="{B5676913-4C37-468A-A6CE-0245DC34F127}" srcOrd="0" destOrd="0" parTransId="{D1BF1BF5-5A86-443E-A900-07D5C94B3F79}" sibTransId="{19C543D1-FCF0-4CD5-B606-A4D072CF988B}"/>
    <dgm:cxn modelId="{F674E6D5-7AC2-41E5-B918-FEBB74B77332}" type="presOf" srcId="{16DDE6B0-D338-4826-A330-BD3E58F51FEE}" destId="{C0EAE910-B63C-45AD-BF0F-16717F7A9E83}" srcOrd="0" destOrd="0" presId="urn:microsoft.com/office/officeart/2005/8/layout/chevron2"/>
    <dgm:cxn modelId="{2F038074-0504-4227-9EC1-EDB7CBDB34E3}" type="presOf" srcId="{E31B2AE6-5C92-4D7C-B8BC-54496D94D481}" destId="{73081764-CADF-41CE-A9F1-DBFC42CDD6BF}" srcOrd="0" destOrd="0" presId="urn:microsoft.com/office/officeart/2005/8/layout/chevron2"/>
    <dgm:cxn modelId="{38459CC8-DA1C-42F1-8C15-FE034A8918C2}" type="presOf" srcId="{B82F69FF-BF6B-4441-A34F-2ED7DD5A26E7}" destId="{5EA47571-75AA-477C-B0F1-B4DB5DF3463A}" srcOrd="0" destOrd="0" presId="urn:microsoft.com/office/officeart/2005/8/layout/chevron2"/>
    <dgm:cxn modelId="{08F1FC8B-FA93-4F18-8C53-5B25EA368250}" type="presOf" srcId="{49F444A9-73D2-4ADE-B8B2-7031F79E8B58}" destId="{BFF3A96F-5B94-469C-8382-0B45DA2A38AF}" srcOrd="0" destOrd="0" presId="urn:microsoft.com/office/officeart/2005/8/layout/chevron2"/>
    <dgm:cxn modelId="{FB94EAB9-AEA7-467C-B8E2-37994E1D0BC8}" type="presOf" srcId="{12F5F93C-4146-44AD-BF78-B8055A804E04}" destId="{C0EAE910-B63C-45AD-BF0F-16717F7A9E83}" srcOrd="0" destOrd="1" presId="urn:microsoft.com/office/officeart/2005/8/layout/chevron2"/>
    <dgm:cxn modelId="{63EB0B44-45E0-43F9-B6B0-DCC28F3AEC93}" srcId="{E31B2AE6-5C92-4D7C-B8BC-54496D94D481}" destId="{A8DA22BF-CFCD-46AD-B9F7-0A98D74744DE}" srcOrd="1" destOrd="0" parTransId="{B66D7047-7F06-44EF-BF83-F43396FC07CB}" sibTransId="{02C318CC-F0B2-4A6E-8D9D-F14E0C6650D2}"/>
    <dgm:cxn modelId="{660563F2-8D86-47A1-94F6-C19F9C54CF9D}" type="presOf" srcId="{6B5D19A8-A772-426B-AAE1-193777D1F718}" destId="{07EDE0D7-8F1A-4F1C-BE98-336DF5220CC2}" srcOrd="0" destOrd="0" presId="urn:microsoft.com/office/officeart/2005/8/layout/chevron2"/>
    <dgm:cxn modelId="{5325A8BA-C549-4955-8DD2-36A547437A3C}" srcId="{B82F69FF-BF6B-4441-A34F-2ED7DD5A26E7}" destId="{16DDE6B0-D338-4826-A330-BD3E58F51FEE}" srcOrd="0" destOrd="0" parTransId="{1BA7DD16-C80B-439F-B0F7-65983F692C99}" sibTransId="{53EC8CF8-64EF-4E14-82FE-DB703542F0FF}"/>
    <dgm:cxn modelId="{065DE26D-F5F8-4424-8E0C-6979D44FAFAC}" type="presOf" srcId="{3D64CDAE-6D9E-4426-9063-80A175E5BD44}" destId="{739E371B-094E-4C12-B1A3-7366AF246F3E}" srcOrd="0" destOrd="1" presId="urn:microsoft.com/office/officeart/2005/8/layout/chevron2"/>
    <dgm:cxn modelId="{87294607-4E7A-46AB-A493-628390346DDA}" type="presOf" srcId="{B5676913-4C37-468A-A6CE-0245DC34F127}" destId="{739E371B-094E-4C12-B1A3-7366AF246F3E}" srcOrd="0" destOrd="0" presId="urn:microsoft.com/office/officeart/2005/8/layout/chevron2"/>
    <dgm:cxn modelId="{5E939818-B041-4572-B5D9-A4044388D5F6}" type="presOf" srcId="{8FA875FE-8104-49D8-AD0F-FF9A7D304CF1}" destId="{01450496-5009-4782-9D45-9433D8582800}" srcOrd="0" destOrd="2" presId="urn:microsoft.com/office/officeart/2005/8/layout/chevron2"/>
    <dgm:cxn modelId="{B1EEF525-BB9F-49EF-AE66-8EB582CBF768}" srcId="{E31B2AE6-5C92-4D7C-B8BC-54496D94D481}" destId="{D75AFAD4-F6BE-46E2-95D3-C4B69A9E22FB}" srcOrd="0" destOrd="0" parTransId="{1309C1FC-4402-4165-AE19-A1DE10A633B7}" sibTransId="{6AC56ABB-003C-4C77-A6D2-A41CA8FB6871}"/>
    <dgm:cxn modelId="{98B5C8C0-B6E3-4B8B-A77B-ECE3394FFEB3}" type="presOf" srcId="{D75AFAD4-F6BE-46E2-95D3-C4B69A9E22FB}" destId="{01450496-5009-4782-9D45-9433D8582800}" srcOrd="0" destOrd="0" presId="urn:microsoft.com/office/officeart/2005/8/layout/chevron2"/>
    <dgm:cxn modelId="{8D99A7C2-5FBB-4EC2-91F5-3DF7E0206393}" srcId="{6B5D19A8-A772-426B-AAE1-193777D1F718}" destId="{49F444A9-73D2-4ADE-B8B2-7031F79E8B58}" srcOrd="1" destOrd="0" parTransId="{13446023-1B41-4C09-AB7E-6F94A04C6304}" sibTransId="{C5662E91-3546-485C-BE3A-CF6D6501466D}"/>
    <dgm:cxn modelId="{8C52E0F2-98E0-4FDC-A2F0-69D724E86367}" srcId="{E31B2AE6-5C92-4D7C-B8BC-54496D94D481}" destId="{8FA875FE-8104-49D8-AD0F-FF9A7D304CF1}" srcOrd="2" destOrd="0" parTransId="{B1E2BB00-E8F2-4764-9BCC-61AAED013A50}" sibTransId="{AACDBE77-0185-4159-9F9A-4424C3D1C362}"/>
    <dgm:cxn modelId="{1BA95200-0628-4D25-93CE-63C04E501B53}" srcId="{6B5D19A8-A772-426B-AAE1-193777D1F718}" destId="{E31B2AE6-5C92-4D7C-B8BC-54496D94D481}" srcOrd="0" destOrd="0" parTransId="{1E1DFC39-F45D-4504-995C-A3CA01C8890E}" sibTransId="{9583BD64-CAB6-4D28-8BCD-CCDDFB162D52}"/>
    <dgm:cxn modelId="{C2E0FD31-4CAC-4A7C-B338-0DEA776CA5A3}" type="presParOf" srcId="{07EDE0D7-8F1A-4F1C-BE98-336DF5220CC2}" destId="{DA20F25B-49DC-4A0B-9ADF-A76BE98D3788}" srcOrd="0" destOrd="0" presId="urn:microsoft.com/office/officeart/2005/8/layout/chevron2"/>
    <dgm:cxn modelId="{A02C4443-AC4E-4DEE-A13A-43CBD29B7B8F}" type="presParOf" srcId="{DA20F25B-49DC-4A0B-9ADF-A76BE98D3788}" destId="{73081764-CADF-41CE-A9F1-DBFC42CDD6BF}" srcOrd="0" destOrd="0" presId="urn:microsoft.com/office/officeart/2005/8/layout/chevron2"/>
    <dgm:cxn modelId="{7ADDC334-A02D-4C76-ABFC-9D8F977B7D93}" type="presParOf" srcId="{DA20F25B-49DC-4A0B-9ADF-A76BE98D3788}" destId="{01450496-5009-4782-9D45-9433D8582800}" srcOrd="1" destOrd="0" presId="urn:microsoft.com/office/officeart/2005/8/layout/chevron2"/>
    <dgm:cxn modelId="{EF45291B-C888-4E4E-AC6B-409E1CCC8D48}" type="presParOf" srcId="{07EDE0D7-8F1A-4F1C-BE98-336DF5220CC2}" destId="{A7E5573E-FAFE-470C-AC88-58810BB878E3}" srcOrd="1" destOrd="0" presId="urn:microsoft.com/office/officeart/2005/8/layout/chevron2"/>
    <dgm:cxn modelId="{756986A1-EC89-4BCA-B0D9-13023C1858B1}" type="presParOf" srcId="{07EDE0D7-8F1A-4F1C-BE98-336DF5220CC2}" destId="{DB949D4B-EF9E-4414-BD7F-9A9CD740EC83}" srcOrd="2" destOrd="0" presId="urn:microsoft.com/office/officeart/2005/8/layout/chevron2"/>
    <dgm:cxn modelId="{EE8294CC-6126-4BFB-AB58-4DE922440C23}" type="presParOf" srcId="{DB949D4B-EF9E-4414-BD7F-9A9CD740EC83}" destId="{BFF3A96F-5B94-469C-8382-0B45DA2A38AF}" srcOrd="0" destOrd="0" presId="urn:microsoft.com/office/officeart/2005/8/layout/chevron2"/>
    <dgm:cxn modelId="{DFFDA009-E585-4E27-A66B-00065BABD738}" type="presParOf" srcId="{DB949D4B-EF9E-4414-BD7F-9A9CD740EC83}" destId="{739E371B-094E-4C12-B1A3-7366AF246F3E}" srcOrd="1" destOrd="0" presId="urn:microsoft.com/office/officeart/2005/8/layout/chevron2"/>
    <dgm:cxn modelId="{113C53C6-0882-45D8-8EE4-28A3A63621B5}" type="presParOf" srcId="{07EDE0D7-8F1A-4F1C-BE98-336DF5220CC2}" destId="{BE0DB2C9-F3E0-421E-9F2D-E342E0731C72}" srcOrd="3" destOrd="0" presId="urn:microsoft.com/office/officeart/2005/8/layout/chevron2"/>
    <dgm:cxn modelId="{9E0D6707-03C0-46E6-BB35-70E148705B9C}" type="presParOf" srcId="{07EDE0D7-8F1A-4F1C-BE98-336DF5220CC2}" destId="{28C86CDC-53F6-4F54-90B6-62C5F1E71A72}" srcOrd="4" destOrd="0" presId="urn:microsoft.com/office/officeart/2005/8/layout/chevron2"/>
    <dgm:cxn modelId="{23B0C71F-C006-4AD7-8448-245587AFB5BD}" type="presParOf" srcId="{28C86CDC-53F6-4F54-90B6-62C5F1E71A72}" destId="{5EA47571-75AA-477C-B0F1-B4DB5DF3463A}" srcOrd="0" destOrd="0" presId="urn:microsoft.com/office/officeart/2005/8/layout/chevron2"/>
    <dgm:cxn modelId="{6DA93577-8B74-46AE-A6C5-589A3DFAB9D1}" type="presParOf" srcId="{28C86CDC-53F6-4F54-90B6-62C5F1E71A72}" destId="{C0EAE910-B63C-45AD-BF0F-16717F7A9E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38690-D9C4-4C41-9B3D-1246067BC92B}">
      <dsp:nvSpPr>
        <dsp:cNvPr id="0" name=""/>
        <dsp:cNvSpPr/>
      </dsp:nvSpPr>
      <dsp:spPr>
        <a:xfrm>
          <a:off x="0" y="3848500"/>
          <a:ext cx="8064896" cy="1263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7-11 класс</a:t>
          </a:r>
          <a:endParaRPr lang="ru-RU" sz="2400" kern="1200" dirty="0"/>
        </a:p>
      </dsp:txBody>
      <dsp:txXfrm>
        <a:off x="0" y="3848500"/>
        <a:ext cx="8064896" cy="682108"/>
      </dsp:txXfrm>
    </dsp:sp>
    <dsp:sp modelId="{0DA1D289-31F3-4625-A061-A3B506DA403B}">
      <dsp:nvSpPr>
        <dsp:cNvPr id="0" name=""/>
        <dsp:cNvSpPr/>
      </dsp:nvSpPr>
      <dsp:spPr>
        <a:xfrm>
          <a:off x="0" y="4505345"/>
          <a:ext cx="4032448" cy="581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«3</a:t>
          </a:r>
          <a:r>
            <a:rPr lang="en-US" sz="1500" kern="1200" dirty="0" smtClean="0"/>
            <a:t>D</a:t>
          </a:r>
          <a:r>
            <a:rPr lang="ru-RU" sz="1500" kern="1200" dirty="0" smtClean="0"/>
            <a:t>-моделирование»</a:t>
          </a:r>
          <a:endParaRPr lang="ru-RU" sz="1500" kern="1200" dirty="0"/>
        </a:p>
      </dsp:txBody>
      <dsp:txXfrm>
        <a:off x="0" y="4505345"/>
        <a:ext cx="4032448" cy="581055"/>
      </dsp:txXfrm>
    </dsp:sp>
    <dsp:sp modelId="{8824BDE0-836C-4F9B-8F6D-311ADAF16312}">
      <dsp:nvSpPr>
        <dsp:cNvPr id="0" name=""/>
        <dsp:cNvSpPr/>
      </dsp:nvSpPr>
      <dsp:spPr>
        <a:xfrm>
          <a:off x="4032448" y="4505345"/>
          <a:ext cx="4032448" cy="581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«Инженерная графика»</a:t>
          </a:r>
          <a:endParaRPr lang="ru-RU" sz="1500" kern="1200" dirty="0"/>
        </a:p>
      </dsp:txBody>
      <dsp:txXfrm>
        <a:off x="4032448" y="4505345"/>
        <a:ext cx="4032448" cy="581055"/>
      </dsp:txXfrm>
    </dsp:sp>
    <dsp:sp modelId="{B4A4119A-6DE3-485F-ADF5-53C02D19DBD6}">
      <dsp:nvSpPr>
        <dsp:cNvPr id="0" name=""/>
        <dsp:cNvSpPr/>
      </dsp:nvSpPr>
      <dsp:spPr>
        <a:xfrm rot="10800000">
          <a:off x="0" y="1924702"/>
          <a:ext cx="8064896" cy="194274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5-6 класс</a:t>
          </a:r>
          <a:endParaRPr lang="ru-RU" sz="2400" kern="1200" dirty="0"/>
        </a:p>
      </dsp:txBody>
      <dsp:txXfrm rot="-10800000">
        <a:off x="0" y="1924702"/>
        <a:ext cx="8064896" cy="681903"/>
      </dsp:txXfrm>
    </dsp:sp>
    <dsp:sp modelId="{F16A917C-7821-44DE-895B-59D534167EAE}">
      <dsp:nvSpPr>
        <dsp:cNvPr id="0" name=""/>
        <dsp:cNvSpPr/>
      </dsp:nvSpPr>
      <dsp:spPr>
        <a:xfrm>
          <a:off x="0" y="2606605"/>
          <a:ext cx="4032448" cy="580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«Программирование в среде «</a:t>
          </a:r>
          <a:r>
            <a:rPr lang="en-US" sz="1500" kern="1200" dirty="0" smtClean="0"/>
            <a:t>Scratch</a:t>
          </a:r>
          <a:r>
            <a:rPr lang="ru-RU" sz="1500" kern="1200" dirty="0" smtClean="0"/>
            <a:t>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«Основы программирования </a:t>
          </a:r>
          <a:r>
            <a:rPr lang="en-US" sz="1500" kern="1200" dirty="0" smtClean="0"/>
            <a:t>Pascal</a:t>
          </a:r>
          <a:r>
            <a:rPr lang="ru-RU" sz="1500" kern="1200" dirty="0" smtClean="0"/>
            <a:t>» (ОМУ)</a:t>
          </a:r>
          <a:endParaRPr lang="ru-RU" sz="1500" kern="1200" dirty="0"/>
        </a:p>
      </dsp:txBody>
      <dsp:txXfrm>
        <a:off x="0" y="2606605"/>
        <a:ext cx="4032448" cy="580881"/>
      </dsp:txXfrm>
    </dsp:sp>
    <dsp:sp modelId="{B530E499-3DC0-4E9D-BDB9-4719628BDFE5}">
      <dsp:nvSpPr>
        <dsp:cNvPr id="0" name=""/>
        <dsp:cNvSpPr/>
      </dsp:nvSpPr>
      <dsp:spPr>
        <a:xfrm>
          <a:off x="4032448" y="2606605"/>
          <a:ext cx="4032448" cy="580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«Проектная деятельность»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«Волшебный компьютер» (ОМУ)</a:t>
          </a:r>
          <a:endParaRPr lang="ru-RU" sz="1500" kern="1200" dirty="0"/>
        </a:p>
      </dsp:txBody>
      <dsp:txXfrm>
        <a:off x="4032448" y="2606605"/>
        <a:ext cx="4032448" cy="580881"/>
      </dsp:txXfrm>
    </dsp:sp>
    <dsp:sp modelId="{59A9C1D7-F48D-4C36-9B66-5FE062B24270}">
      <dsp:nvSpPr>
        <dsp:cNvPr id="0" name=""/>
        <dsp:cNvSpPr/>
      </dsp:nvSpPr>
      <dsp:spPr>
        <a:xfrm rot="10800000">
          <a:off x="0" y="19845"/>
          <a:ext cx="8064896" cy="194274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1-4 класс</a:t>
          </a:r>
          <a:endParaRPr lang="ru-RU" sz="2400" kern="1200" dirty="0"/>
        </a:p>
      </dsp:txBody>
      <dsp:txXfrm rot="-10800000">
        <a:off x="0" y="19845"/>
        <a:ext cx="8064896" cy="681903"/>
      </dsp:txXfrm>
    </dsp:sp>
    <dsp:sp modelId="{EDF0E06A-A0CB-41A1-B72B-1538CAA34FB0}">
      <dsp:nvSpPr>
        <dsp:cNvPr id="0" name=""/>
        <dsp:cNvSpPr/>
      </dsp:nvSpPr>
      <dsp:spPr>
        <a:xfrm>
          <a:off x="0" y="682807"/>
          <a:ext cx="4032448" cy="580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«Мир моих интересов» (ОМУ)</a:t>
          </a:r>
          <a:endParaRPr lang="ru-RU" sz="1500" kern="1200" dirty="0"/>
        </a:p>
      </dsp:txBody>
      <dsp:txXfrm>
        <a:off x="0" y="682807"/>
        <a:ext cx="4032448" cy="580881"/>
      </dsp:txXfrm>
    </dsp:sp>
    <dsp:sp modelId="{839A39B7-FDA9-4E76-83C4-943D20C29455}">
      <dsp:nvSpPr>
        <dsp:cNvPr id="0" name=""/>
        <dsp:cNvSpPr/>
      </dsp:nvSpPr>
      <dsp:spPr>
        <a:xfrm>
          <a:off x="4032448" y="682807"/>
          <a:ext cx="4032448" cy="5808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«Юный исследователь»</a:t>
          </a:r>
          <a:endParaRPr lang="ru-RU" sz="1500" kern="1200" dirty="0"/>
        </a:p>
      </dsp:txBody>
      <dsp:txXfrm>
        <a:off x="4032448" y="682807"/>
        <a:ext cx="4032448" cy="580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81764-CADF-41CE-A9F1-DBFC42CDD6B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Учебный класс</a:t>
          </a:r>
          <a:endParaRPr lang="ru-RU" sz="1000" kern="1200" dirty="0"/>
        </a:p>
      </dsp:txBody>
      <dsp:txXfrm rot="-5400000">
        <a:off x="1" y="520688"/>
        <a:ext cx="1039018" cy="445294"/>
      </dsp:txXfrm>
    </dsp:sp>
    <dsp:sp modelId="{01450496-5009-4782-9D45-9433D8582800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Технология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ОБЖ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Информатика</a:t>
          </a:r>
          <a:endParaRPr lang="ru-RU" sz="1900" kern="1200" dirty="0"/>
        </a:p>
      </dsp:txBody>
      <dsp:txXfrm rot="-5400000">
        <a:off x="1039018" y="48278"/>
        <a:ext cx="5009883" cy="870607"/>
      </dsp:txXfrm>
    </dsp:sp>
    <dsp:sp modelId="{BFF3A96F-5B94-469C-8382-0B45DA2A38AF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Кабинет проектной деятельности</a:t>
          </a:r>
          <a:endParaRPr lang="ru-RU" sz="1000" kern="1200" dirty="0"/>
        </a:p>
      </dsp:txBody>
      <dsp:txXfrm rot="-5400000">
        <a:off x="1" y="1809352"/>
        <a:ext cx="1039018" cy="445294"/>
      </dsp:txXfrm>
    </dsp:sp>
    <dsp:sp modelId="{739E371B-094E-4C12-B1A3-7366AF246F3E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Шахматная зона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Медиазона</a:t>
          </a:r>
          <a:endParaRPr lang="ru-RU" sz="1900" kern="1200" dirty="0"/>
        </a:p>
      </dsp:txBody>
      <dsp:txXfrm rot="-5400000">
        <a:off x="1039018" y="1336942"/>
        <a:ext cx="5009883" cy="870607"/>
      </dsp:txXfrm>
    </dsp:sp>
    <dsp:sp modelId="{5EA47571-75AA-477C-B0F1-B4DB5DF3463A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Холл</a:t>
          </a:r>
          <a:endParaRPr lang="ru-RU" sz="1000" kern="1200" dirty="0"/>
        </a:p>
      </dsp:txBody>
      <dsp:txXfrm rot="-5400000">
        <a:off x="1" y="3098016"/>
        <a:ext cx="1039018" cy="445294"/>
      </dsp:txXfrm>
    </dsp:sp>
    <dsp:sp modelId="{C0EAE910-B63C-45AD-BF0F-16717F7A9E83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Информационная стена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Коворкинг</a:t>
          </a:r>
          <a:endParaRPr lang="ru-RU" sz="19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6FD3F-9EB2-4FCF-B502-082471B12AE5}" type="datetimeFigureOut">
              <a:rPr lang="ru-RU" smtClean="0"/>
              <a:t>01.08.2019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5CF89-5003-4C21-B835-0E25E7255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24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543800" cy="1524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Использование Центра образования цифрового и гуманитарного профилей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17032"/>
            <a:ext cx="6858000" cy="99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Муниципальное бюджетное общеобразовательное учреждение средняя общеобразовательная школа №13 имени Героя Советского Союза Г.К.Кулика муниципального образования </a:t>
            </a:r>
            <a:r>
              <a:rPr lang="ru-RU" sz="2400" dirty="0" err="1" smtClean="0"/>
              <a:t>Тимашевский</a:t>
            </a:r>
            <a:r>
              <a:rPr lang="ru-RU" sz="2400" dirty="0" smtClean="0"/>
              <a:t> район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70287" r="14053" b="11065"/>
          <a:stretch/>
        </p:blipFill>
        <p:spPr bwMode="auto">
          <a:xfrm>
            <a:off x="0" y="0"/>
            <a:ext cx="1944216" cy="8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70287" r="14053" b="11065"/>
          <a:stretch/>
        </p:blipFill>
        <p:spPr bwMode="auto">
          <a:xfrm>
            <a:off x="1835696" y="1531665"/>
            <a:ext cx="519090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67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МБОУ СОШ №13</a:t>
            </a:r>
            <a:endParaRPr lang="ru-RU" dirty="0"/>
          </a:p>
        </p:txBody>
      </p:sp>
      <p:pic>
        <p:nvPicPr>
          <p:cNvPr id="4" name="Picture 2" descr="E:\конкурс школ\2018 год\продолжение проекта\43824-480p-5e232-b464f-836ff-1d5b3-a8f96-76550-67882-1a8a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492" y="685800"/>
            <a:ext cx="603681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70287" r="14053" b="11065"/>
          <a:stretch/>
        </p:blipFill>
        <p:spPr bwMode="auto">
          <a:xfrm>
            <a:off x="5868144" y="2348615"/>
            <a:ext cx="811676" cy="36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кабинет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543161"/>
            <a:ext cx="3657600" cy="639762"/>
          </a:xfrm>
        </p:spPr>
        <p:txBody>
          <a:bodyPr/>
          <a:lstStyle/>
          <a:p>
            <a:r>
              <a:rPr lang="ru-RU" dirty="0" smtClean="0"/>
              <a:t>Использование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Вид  с 1 сентября 2019 </a:t>
            </a:r>
            <a:endParaRPr lang="ru-RU" dirty="0"/>
          </a:p>
        </p:txBody>
      </p:sp>
      <p:pic>
        <p:nvPicPr>
          <p:cNvPr id="1026" name="Picture 2" descr="C:\Users\7272~1\AppData\Local\Temp\Rar$DIa3248.48447\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3219" y="1328738"/>
            <a:ext cx="2801211" cy="304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70287" r="14053" b="11065"/>
          <a:stretch/>
        </p:blipFill>
        <p:spPr bwMode="auto">
          <a:xfrm>
            <a:off x="0" y="0"/>
            <a:ext cx="1547664" cy="68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772816"/>
            <a:ext cx="3657600" cy="3048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Занятия по спец. темам</a:t>
            </a:r>
          </a:p>
          <a:p>
            <a:r>
              <a:rPr lang="ru-RU" dirty="0" smtClean="0"/>
              <a:t>Инженерная графика и </a:t>
            </a:r>
            <a:r>
              <a:rPr lang="ru-RU" dirty="0" err="1" smtClean="0"/>
              <a:t>прототипирование</a:t>
            </a:r>
            <a:r>
              <a:rPr lang="ru-RU" dirty="0" smtClean="0"/>
              <a:t>, фотометрия</a:t>
            </a:r>
          </a:p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-моделирование</a:t>
            </a:r>
          </a:p>
          <a:p>
            <a:r>
              <a:rPr lang="ru-RU" dirty="0" smtClean="0"/>
              <a:t>Конкурсы по программе МЭП «Внедрение программы «3</a:t>
            </a:r>
            <a:r>
              <a:rPr lang="en-US" dirty="0" smtClean="0"/>
              <a:t>D</a:t>
            </a:r>
            <a:r>
              <a:rPr lang="ru-RU" dirty="0" smtClean="0"/>
              <a:t>-моделирование в УВП ОО»</a:t>
            </a:r>
          </a:p>
          <a:p>
            <a:r>
              <a:rPr lang="ru-RU" dirty="0" err="1" smtClean="0"/>
              <a:t>Вебинары</a:t>
            </a:r>
            <a:endParaRPr lang="ru-RU" dirty="0" smtClean="0"/>
          </a:p>
          <a:p>
            <a:r>
              <a:rPr lang="ru-RU" dirty="0"/>
              <a:t>Семинары для учителей</a:t>
            </a:r>
          </a:p>
          <a:p>
            <a:r>
              <a:rPr lang="ru-RU" dirty="0" smtClean="0"/>
              <a:t>Мастер-классы</a:t>
            </a:r>
          </a:p>
          <a:p>
            <a:r>
              <a:rPr lang="ru-RU" dirty="0" smtClean="0"/>
              <a:t>Экскурсии</a:t>
            </a:r>
          </a:p>
          <a:p>
            <a:r>
              <a:rPr lang="ru-RU" dirty="0" smtClean="0"/>
              <a:t>Совместные занятия со студентами КУБГУ</a:t>
            </a:r>
          </a:p>
          <a:p>
            <a:r>
              <a:rPr lang="ru-RU" dirty="0" smtClean="0"/>
              <a:t>Занятия для родителей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Кабинет проектной деятельности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4040188" cy="639762"/>
          </a:xfrm>
        </p:spPr>
        <p:txBody>
          <a:bodyPr/>
          <a:lstStyle/>
          <a:p>
            <a:r>
              <a:rPr lang="ru-RU" dirty="0" smtClean="0"/>
              <a:t>Использование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Вид  с 1 сентября 2019 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969767" cy="297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AD0101"/>
              </a:buClr>
            </a:pPr>
            <a:r>
              <a:rPr lang="ru-RU" sz="1500" dirty="0">
                <a:solidFill>
                  <a:prstClr val="black"/>
                </a:solidFill>
              </a:rPr>
              <a:t>Шахматы!!! Занятия, соревнования, мастер-классы</a:t>
            </a:r>
          </a:p>
          <a:p>
            <a:pPr lvl="0">
              <a:buClr>
                <a:srgbClr val="AD0101"/>
              </a:buClr>
            </a:pPr>
            <a:r>
              <a:rPr lang="ru-RU" sz="1500" dirty="0">
                <a:solidFill>
                  <a:prstClr val="black"/>
                </a:solidFill>
              </a:rPr>
              <a:t>Занятия по оказанию первой помощи (меж возрастные, групповые)</a:t>
            </a:r>
          </a:p>
          <a:p>
            <a:pPr lvl="0">
              <a:buClr>
                <a:srgbClr val="AD0101"/>
              </a:buClr>
            </a:pPr>
            <a:r>
              <a:rPr lang="ru-RU" sz="1500" dirty="0">
                <a:solidFill>
                  <a:prstClr val="black"/>
                </a:solidFill>
              </a:rPr>
              <a:t>Индивидуальная и групповая работа над проектами</a:t>
            </a:r>
          </a:p>
          <a:p>
            <a:pPr lvl="0">
              <a:buClr>
                <a:srgbClr val="AD0101"/>
              </a:buClr>
            </a:pPr>
            <a:r>
              <a:rPr lang="ru-RU" sz="1500" dirty="0">
                <a:solidFill>
                  <a:prstClr val="black"/>
                </a:solidFill>
              </a:rPr>
              <a:t>Защита проектов</a:t>
            </a:r>
          </a:p>
          <a:p>
            <a:pPr lvl="0">
              <a:buClr>
                <a:srgbClr val="AD0101"/>
              </a:buClr>
            </a:pPr>
            <a:r>
              <a:rPr lang="ru-RU" sz="1500" dirty="0">
                <a:solidFill>
                  <a:prstClr val="black"/>
                </a:solidFill>
              </a:rPr>
              <a:t>Час чтения (чтение, обсуждение, презентация книг, творческая работа)</a:t>
            </a:r>
          </a:p>
          <a:p>
            <a:pPr lvl="0">
              <a:buClr>
                <a:srgbClr val="AD0101"/>
              </a:buClr>
            </a:pPr>
            <a:r>
              <a:rPr lang="ru-RU" sz="1500" dirty="0">
                <a:solidFill>
                  <a:prstClr val="black"/>
                </a:solidFill>
              </a:rPr>
              <a:t>Занятия внеурочной деятельности (группы и индивидуальные)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5478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1656184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Холл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4040188" cy="639762"/>
          </a:xfrm>
        </p:spPr>
        <p:txBody>
          <a:bodyPr/>
          <a:lstStyle/>
          <a:p>
            <a:r>
              <a:rPr lang="ru-RU" dirty="0" smtClean="0"/>
              <a:t>Информационная стена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041775" cy="639762"/>
          </a:xfrm>
        </p:spPr>
        <p:txBody>
          <a:bodyPr/>
          <a:lstStyle/>
          <a:p>
            <a:r>
              <a:rPr lang="ru-RU" dirty="0" smtClean="0"/>
              <a:t>Зона общения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/>
          <a:srcRect l="38273" t="33447" r="38214" b="33887"/>
          <a:stretch/>
        </p:blipFill>
        <p:spPr bwMode="auto">
          <a:xfrm>
            <a:off x="6012160" y="2597611"/>
            <a:ext cx="2458625" cy="192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82639"/>
              </p:ext>
            </p:extLst>
          </p:nvPr>
        </p:nvGraphicFramePr>
        <p:xfrm>
          <a:off x="251518" y="4517849"/>
          <a:ext cx="4392488" cy="1575445"/>
        </p:xfrm>
        <a:graphic>
          <a:graphicData uri="http://schemas.openxmlformats.org/drawingml/2006/table">
            <a:tbl>
              <a:tblPr/>
              <a:tblGrid>
                <a:gridCol w="439203"/>
                <a:gridCol w="439203"/>
                <a:gridCol w="439203"/>
                <a:gridCol w="439203"/>
                <a:gridCol w="439203"/>
                <a:gridCol w="439203"/>
                <a:gridCol w="439203"/>
                <a:gridCol w="439203"/>
                <a:gridCol w="439203"/>
                <a:gridCol w="439661"/>
              </a:tblGrid>
              <a:tr h="315089">
                <a:tc gridSpan="10"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08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8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8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8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/>
          <p:cNvPicPr/>
          <p:nvPr/>
        </p:nvPicPr>
        <p:blipFill rotWithShape="1">
          <a:blip r:embed="rId3" cstate="print"/>
          <a:srcRect l="10940" t="45610" r="70599" b="41315"/>
          <a:stretch/>
        </p:blipFill>
        <p:spPr bwMode="auto">
          <a:xfrm>
            <a:off x="251520" y="4869160"/>
            <a:ext cx="648072" cy="288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1" t="42265" r="26667" b="13037"/>
          <a:stretch/>
        </p:blipFill>
        <p:spPr bwMode="auto">
          <a:xfrm>
            <a:off x="4572000" y="1484784"/>
            <a:ext cx="2188210" cy="1493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70287" r="14053" b="11065"/>
          <a:stretch/>
        </p:blipFill>
        <p:spPr bwMode="auto">
          <a:xfrm>
            <a:off x="0" y="0"/>
            <a:ext cx="1944216" cy="8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Стенд информации Центра</a:t>
            </a:r>
          </a:p>
          <a:p>
            <a:r>
              <a:rPr lang="ru-RU" dirty="0" smtClean="0"/>
              <a:t>Тематические выставки газет</a:t>
            </a:r>
          </a:p>
          <a:p>
            <a:r>
              <a:rPr lang="ru-RU" dirty="0" smtClean="0"/>
              <a:t>Конкурсы</a:t>
            </a:r>
          </a:p>
          <a:p>
            <a:r>
              <a:rPr lang="ru-RU" dirty="0" smtClean="0"/>
              <a:t>Объявления</a:t>
            </a:r>
          </a:p>
          <a:p>
            <a:r>
              <a:rPr lang="ru-RU" dirty="0" smtClean="0"/>
              <a:t>Блиц-опрос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3657600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Учебный кабинет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8952" y="1916832"/>
            <a:ext cx="3657600" cy="24604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Занятия по спец. темам</a:t>
            </a:r>
          </a:p>
          <a:p>
            <a:r>
              <a:rPr lang="ru-RU" dirty="0" smtClean="0"/>
              <a:t>Инженерная графика и </a:t>
            </a:r>
            <a:r>
              <a:rPr lang="ru-RU" dirty="0" err="1" smtClean="0"/>
              <a:t>прототипирование</a:t>
            </a:r>
            <a:r>
              <a:rPr lang="ru-RU" dirty="0" smtClean="0"/>
              <a:t>, фотометрия</a:t>
            </a:r>
          </a:p>
          <a:p>
            <a:r>
              <a:rPr lang="ru-RU" dirty="0" smtClean="0"/>
              <a:t>3</a:t>
            </a:r>
            <a:r>
              <a:rPr lang="en-US" dirty="0" smtClean="0"/>
              <a:t>D</a:t>
            </a:r>
            <a:r>
              <a:rPr lang="ru-RU" dirty="0" smtClean="0"/>
              <a:t>-моделирование</a:t>
            </a:r>
          </a:p>
          <a:p>
            <a:r>
              <a:rPr lang="ru-RU" dirty="0" smtClean="0"/>
              <a:t>Конкурсы по программе МЭП «Внедрение программы «3</a:t>
            </a:r>
            <a:r>
              <a:rPr lang="en-US" dirty="0" smtClean="0"/>
              <a:t>D</a:t>
            </a:r>
            <a:r>
              <a:rPr lang="ru-RU" dirty="0" smtClean="0"/>
              <a:t>-моделирование в УВП ОО»</a:t>
            </a:r>
          </a:p>
          <a:p>
            <a:r>
              <a:rPr lang="ru-RU" dirty="0" err="1" smtClean="0"/>
              <a:t>Вебинары</a:t>
            </a:r>
            <a:endParaRPr lang="ru-RU" dirty="0" smtClean="0"/>
          </a:p>
          <a:p>
            <a:r>
              <a:rPr lang="ru-RU" dirty="0" smtClean="0"/>
              <a:t>Мастер-классы</a:t>
            </a:r>
          </a:p>
          <a:p>
            <a:r>
              <a:rPr lang="ru-RU" dirty="0" smtClean="0"/>
              <a:t>Экскурсии</a:t>
            </a:r>
          </a:p>
          <a:p>
            <a:r>
              <a:rPr lang="ru-RU" dirty="0" smtClean="0"/>
              <a:t>Совместные занятия со студентами КУБГУ</a:t>
            </a:r>
          </a:p>
          <a:p>
            <a:r>
              <a:rPr lang="ru-RU" dirty="0" smtClean="0"/>
              <a:t>Занятия для родителей</a:t>
            </a:r>
          </a:p>
          <a:p>
            <a:r>
              <a:rPr lang="ru-RU" dirty="0" smtClean="0"/>
              <a:t>Семинары для учителей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3657600" cy="62867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Кабинет проектной деятельности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2" y="1916832"/>
            <a:ext cx="3657600" cy="24604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Шахматы!!! Занятия, соревнования, мастер-классы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Занятия по оказанию первой помощи (меж возрастные, групповые)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И</a:t>
            </a:r>
            <a:r>
              <a:rPr lang="ru-RU" dirty="0" smtClean="0">
                <a:solidFill>
                  <a:prstClr val="black"/>
                </a:solidFill>
              </a:rPr>
              <a:t>ндивидуальная и групповая работа над проектами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Защита проектов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Час чтения (чтение, обсуждение, презентация книг, творческая работа)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Занятия внеурочной деятельности (группы и индивидуальные)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70287" r="14053" b="11065"/>
          <a:stretch/>
        </p:blipFill>
        <p:spPr bwMode="auto">
          <a:xfrm>
            <a:off x="0" y="0"/>
            <a:ext cx="1944216" cy="8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7744" y="274638"/>
            <a:ext cx="568863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Реализуемые программы внеурочной деятельности</a:t>
            </a:r>
            <a:endParaRPr lang="ru-RU" sz="32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70986414"/>
              </p:ext>
            </p:extLst>
          </p:nvPr>
        </p:nvGraphicFramePr>
        <p:xfrm>
          <a:off x="539552" y="1484784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70287" r="14053" b="11065"/>
          <a:stretch/>
        </p:blipFill>
        <p:spPr bwMode="auto">
          <a:xfrm>
            <a:off x="0" y="0"/>
            <a:ext cx="1944216" cy="8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4" y="5013176"/>
            <a:ext cx="6876256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Организационная схема Центра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70287" r="14053" b="11065"/>
          <a:stretch/>
        </p:blipFill>
        <p:spPr bwMode="auto">
          <a:xfrm>
            <a:off x="0" y="0"/>
            <a:ext cx="1944216" cy="8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Штатное расписание</a:t>
            </a:r>
            <a:endParaRPr lang="ru-RU" sz="3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58485"/>
              </p:ext>
            </p:extLst>
          </p:nvPr>
        </p:nvGraphicFramePr>
        <p:xfrm>
          <a:off x="179512" y="908720"/>
          <a:ext cx="8640959" cy="5610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14"/>
                <a:gridCol w="1684255"/>
                <a:gridCol w="1464569"/>
                <a:gridCol w="1094766"/>
                <a:gridCol w="955632"/>
                <a:gridCol w="951970"/>
                <a:gridCol w="2196853"/>
              </a:tblGrid>
              <a:tr h="10696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Ф.И.О.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Основная должность в ОО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Категория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Общий стаж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Пед.</a:t>
                      </a:r>
                    </a:p>
                    <a:p>
                      <a:r>
                        <a:rPr lang="ru-RU" sz="1600" dirty="0" smtClean="0"/>
                        <a:t>стаж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Преподаваемый</a:t>
                      </a:r>
                      <a:r>
                        <a:rPr lang="ru-RU" sz="1600" baseline="0" dirty="0" smtClean="0"/>
                        <a:t> предмет</a:t>
                      </a:r>
                      <a:endParaRPr lang="ru-RU" sz="1600" dirty="0"/>
                    </a:p>
                  </a:txBody>
                  <a:tcPr/>
                </a:tc>
              </a:tr>
              <a:tr h="93893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Нужнова Светлана Борисовна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Заместитель директора по УМР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высшая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34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34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язык, литература, проектная деятельность</a:t>
                      </a:r>
                      <a:endParaRPr lang="ru-RU" sz="1600" dirty="0"/>
                    </a:p>
                  </a:txBody>
                  <a:tcPr/>
                </a:tc>
              </a:tr>
              <a:tr h="11707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Ерёменко Дмитрий Александрович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Педагог дополнительного образования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 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r>
                        <a:rPr lang="en-US" sz="1600" dirty="0" smtClean="0"/>
                        <a:t>D</a:t>
                      </a:r>
                      <a:r>
                        <a:rPr lang="ru-RU" sz="1600" dirty="0" smtClean="0"/>
                        <a:t>-моделирование, технология</a:t>
                      </a:r>
                      <a:endParaRPr lang="ru-RU" sz="1600" dirty="0"/>
                    </a:p>
                  </a:txBody>
                  <a:tcPr/>
                </a:tc>
              </a:tr>
              <a:tr h="7852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Лагута Максим Александрович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Физическая культура, ОБЖ</a:t>
                      </a:r>
                      <a:endParaRPr lang="ru-RU" sz="1600" dirty="0"/>
                    </a:p>
                  </a:txBody>
                  <a:tcPr/>
                </a:tc>
              </a:tr>
              <a:tr h="7587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Безмогорычный</a:t>
                      </a:r>
                      <a:r>
                        <a:rPr lang="ru-RU" sz="1600" baseline="0" dirty="0" smtClean="0"/>
                        <a:t> Юрий Александрович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Физика, информатика, математика, «Шахматы»</a:t>
                      </a:r>
                      <a:endParaRPr lang="ru-RU" sz="1600" dirty="0"/>
                    </a:p>
                  </a:txBody>
                  <a:tcPr/>
                </a:tc>
              </a:tr>
              <a:tr h="7587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Ерёменко Валерия Анатольевна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Математика, технология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9" t="70287" r="14053" b="11065"/>
          <a:stretch/>
        </p:blipFill>
        <p:spPr bwMode="auto">
          <a:xfrm>
            <a:off x="0" y="0"/>
            <a:ext cx="1944216" cy="8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211</TotalTime>
  <Words>425</Words>
  <Application>Microsoft Office PowerPoint</Application>
  <PresentationFormat>Экран (4:3)</PresentationFormat>
  <Paragraphs>121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NewsPrint</vt:lpstr>
      <vt:lpstr>Использование Центра образования цифрового и гуманитарного профилей</vt:lpstr>
      <vt:lpstr>МБОУ СОШ №13</vt:lpstr>
      <vt:lpstr>Учебный кабинет</vt:lpstr>
      <vt:lpstr>Кабинет проектной деятельности</vt:lpstr>
      <vt:lpstr>Холл</vt:lpstr>
      <vt:lpstr>Использование</vt:lpstr>
      <vt:lpstr>Реализуемые программы внеурочной деятельности</vt:lpstr>
      <vt:lpstr>Организационная схема Центра</vt:lpstr>
      <vt:lpstr>Штатное расписание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образования цифрового и гуманитарного профилей</dc:title>
  <dc:creator>Админ</dc:creator>
  <cp:lastModifiedBy>Секретарь</cp:lastModifiedBy>
  <cp:revision>35</cp:revision>
  <cp:lastPrinted>2019-04-23T04:02:47Z</cp:lastPrinted>
  <dcterms:created xsi:type="dcterms:W3CDTF">2019-04-05T08:38:42Z</dcterms:created>
  <dcterms:modified xsi:type="dcterms:W3CDTF">2019-08-01T10:01:01Z</dcterms:modified>
</cp:coreProperties>
</file>